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47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428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78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6032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3452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113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47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0757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1575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8278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775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33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50296-B5EE-49B4-BFBC-B8B4514BE9C0}" type="datetimeFigureOut">
              <a:rPr lang="ca-ES" smtClean="0"/>
              <a:t>21/11/2016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72C66-2AE7-4B88-B633-5C25160A165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3844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mredon6/els-teixits-cellulars" TargetMode="External"/><Relationship Id="rId2" Type="http://schemas.openxmlformats.org/officeDocument/2006/relationships/hyperlink" Target="http://www.geocities.ws/biohumana2002/biohumana_203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347F-9BAF-455C-AF59-1332ED44AC44}" type="slidenum">
              <a:rPr lang="es-ES" altLang="ca-ES"/>
              <a:pPr/>
              <a:t>1</a:t>
            </a:fld>
            <a:endParaRPr lang="es-ES" altLang="ca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2" y="342900"/>
            <a:ext cx="91440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389" y="0"/>
            <a:ext cx="8713787" cy="9080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a-ES" altLang="ca-ES" sz="4800" b="1" dirty="0">
                <a:solidFill>
                  <a:srgbClr val="660066"/>
                </a:solidFill>
                <a:latin typeface="+mn-lt"/>
              </a:rPr>
              <a:t>ELS TEIXITS CEL·LULARS</a:t>
            </a:r>
            <a:endParaRPr lang="es-ES" altLang="ca-ES" sz="4800" b="1" dirty="0">
              <a:solidFill>
                <a:srgbClr val="66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85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ww.aula2005.com/html/cn3eso/04moleculescelules/brach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88" y="509024"/>
            <a:ext cx="66675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5886" y="1003193"/>
            <a:ext cx="521310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0" i="0" dirty="0">
                <a:solidFill>
                  <a:srgbClr val="000000"/>
                </a:solidFill>
                <a:effectLst/>
              </a:rPr>
              <a:t>Són conjunts de cèl·lules especialitzades en fer una determinada activitat, molt semblants entre si i que tenen un mateix origen embriològic. </a:t>
            </a:r>
          </a:p>
          <a:p>
            <a:r>
              <a:rPr lang="ca-ES" dirty="0">
                <a:solidFill>
                  <a:srgbClr val="000000"/>
                </a:solidFill>
              </a:rPr>
              <a:t>Una classificació podria ser</a:t>
            </a:r>
            <a:r>
              <a:rPr lang="ca-ES" b="0" i="0" dirty="0">
                <a:solidFill>
                  <a:srgbClr val="000000"/>
                </a:solidFill>
                <a:effectLst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 epitelial</a:t>
            </a:r>
            <a:r>
              <a:rPr lang="ca-ES" b="0" i="0" dirty="0">
                <a:solidFill>
                  <a:srgbClr val="000000"/>
                </a:solidFill>
                <a:effectLst/>
              </a:rPr>
              <a:t> (serveix per recobrir superfícies i per segregar substàncies gràcies a constituir glàndules),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 conjuntiu </a:t>
            </a:r>
            <a:r>
              <a:rPr lang="ca-ES" b="0" i="0" dirty="0">
                <a:solidFill>
                  <a:srgbClr val="000000"/>
                </a:solidFill>
                <a:effectLst/>
              </a:rPr>
              <a:t>(serveix per unir òrgans interns),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teixits cartilaginós (</a:t>
            </a:r>
            <a:r>
              <a:rPr lang="ca-ES" b="0" i="0" dirty="0">
                <a:solidFill>
                  <a:srgbClr val="000000"/>
                </a:solidFill>
                <a:effectLst/>
              </a:rPr>
              <a:t>serveix per formar estructures),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 adipós </a:t>
            </a:r>
            <a:r>
              <a:rPr lang="ca-ES" b="0" i="0" dirty="0">
                <a:solidFill>
                  <a:srgbClr val="000000"/>
                </a:solidFill>
                <a:effectLst/>
              </a:rPr>
              <a:t>(serveix com reserva energètica),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 ossi </a:t>
            </a:r>
            <a:r>
              <a:rPr lang="ca-ES" b="0" i="0" dirty="0">
                <a:solidFill>
                  <a:srgbClr val="000000"/>
                </a:solidFill>
                <a:effectLst/>
              </a:rPr>
              <a:t>(serveis per formar estructures),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la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sang </a:t>
            </a:r>
            <a:r>
              <a:rPr lang="ca-ES" b="0" i="0" dirty="0">
                <a:solidFill>
                  <a:srgbClr val="000000"/>
                </a:solidFill>
                <a:effectLst/>
              </a:rPr>
              <a:t>(serveix per transportar aliments, O</a:t>
            </a:r>
            <a:r>
              <a:rPr lang="ca-ES" b="0" i="0" baseline="-25000" dirty="0">
                <a:solidFill>
                  <a:srgbClr val="000000"/>
                </a:solidFill>
                <a:effectLst/>
              </a:rPr>
              <a:t>2 </a:t>
            </a:r>
            <a:r>
              <a:rPr lang="ca-ES" b="0" i="0" dirty="0">
                <a:solidFill>
                  <a:srgbClr val="000000"/>
                </a:solidFill>
                <a:effectLst/>
              </a:rPr>
              <a:t>i CO</a:t>
            </a:r>
            <a:r>
              <a:rPr lang="ca-ES" b="0" i="0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ca-ES" b="0" i="0" dirty="0">
                <a:solidFill>
                  <a:srgbClr val="000000"/>
                </a:solidFill>
                <a:effectLst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 muscular</a:t>
            </a:r>
            <a:r>
              <a:rPr lang="ca-ES" b="0" i="0" dirty="0">
                <a:solidFill>
                  <a:srgbClr val="000000"/>
                </a:solidFill>
                <a:effectLst/>
              </a:rPr>
              <a:t> (serveix per fer contraccions i extensions),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0" i="0" dirty="0">
                <a:solidFill>
                  <a:srgbClr val="000000"/>
                </a:solidFill>
                <a:effectLst/>
              </a:rPr>
              <a:t>el </a:t>
            </a:r>
            <a:r>
              <a:rPr lang="ca-ES" b="1" i="0" dirty="0">
                <a:solidFill>
                  <a:srgbClr val="000000"/>
                </a:solidFill>
                <a:effectLst/>
              </a:rPr>
              <a:t>teixit nerviós</a:t>
            </a:r>
            <a:r>
              <a:rPr lang="ca-ES" b="0" i="0" dirty="0">
                <a:solidFill>
                  <a:srgbClr val="000000"/>
                </a:solidFill>
                <a:effectLst/>
              </a:rPr>
              <a:t> (serveix per captar estímuls i emetre respostes) i</a:t>
            </a:r>
          </a:p>
        </p:txBody>
      </p:sp>
    </p:spTree>
    <p:extLst>
      <p:ext uri="{BB962C8B-B14F-4D97-AF65-F5344CB8AC3E}">
        <p14:creationId xmlns:p14="http://schemas.microsoft.com/office/powerpoint/2010/main" val="387013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091" t="25808" r="12727" b="6039"/>
          <a:stretch/>
        </p:blipFill>
        <p:spPr>
          <a:xfrm>
            <a:off x="429490" y="620816"/>
            <a:ext cx="11438229" cy="59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432" t="23220" r="12954" b="29687"/>
          <a:stretch/>
        </p:blipFill>
        <p:spPr>
          <a:xfrm>
            <a:off x="568034" y="310165"/>
            <a:ext cx="11132812" cy="40593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205" t="25808" r="12500" b="47247"/>
          <a:stretch/>
        </p:blipFill>
        <p:spPr>
          <a:xfrm>
            <a:off x="524492" y="4328561"/>
            <a:ext cx="11290137" cy="233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9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338" t="23892" r="13048" b="26345"/>
          <a:stretch/>
        </p:blipFill>
        <p:spPr>
          <a:xfrm>
            <a:off x="568034" y="1151481"/>
            <a:ext cx="11132812" cy="42895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2294" t="27714" r="12977" b="22526"/>
          <a:stretch/>
        </p:blipFill>
        <p:spPr>
          <a:xfrm>
            <a:off x="3309256" y="1151481"/>
            <a:ext cx="8391590" cy="428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6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000" t="23267" r="18690" b="7853"/>
          <a:stretch/>
        </p:blipFill>
        <p:spPr>
          <a:xfrm>
            <a:off x="943428" y="268738"/>
            <a:ext cx="10190598" cy="64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313" t="61672" r="18906" b="24988"/>
          <a:stretch/>
        </p:blipFill>
        <p:spPr>
          <a:xfrm>
            <a:off x="590550" y="765772"/>
            <a:ext cx="11239500" cy="138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www.geocities.ws/biohumana2002/biohumana_203.html</a:t>
            </a:r>
            <a:endParaRPr lang="es-ES" dirty="0" smtClean="0"/>
          </a:p>
          <a:p>
            <a:r>
              <a:rPr lang="ca-ES" dirty="0">
                <a:hlinkClick r:id="rId3"/>
              </a:rPr>
              <a:t>http://</a:t>
            </a:r>
            <a:r>
              <a:rPr lang="ca-ES" dirty="0" smtClean="0">
                <a:hlinkClick r:id="rId3"/>
              </a:rPr>
              <a:t>www.slideshare.net/mredon6/els-teixits-cellulars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2513244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</Words>
  <Application>Microsoft Office PowerPoint</Application>
  <PresentationFormat>Personalizado</PresentationFormat>
  <Paragraphs>14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ELS TEIXITS CEL·LULARS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TEIXITS CEL·LULARS</dc:title>
  <dc:creator>Mercè del Barrio</dc:creator>
  <cp:lastModifiedBy>Mercè del Barrio</cp:lastModifiedBy>
  <cp:revision>6</cp:revision>
  <dcterms:created xsi:type="dcterms:W3CDTF">2016-09-24T17:26:16Z</dcterms:created>
  <dcterms:modified xsi:type="dcterms:W3CDTF">2016-11-21T21:30:32Z</dcterms:modified>
</cp:coreProperties>
</file>