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344" r:id="rId3"/>
    <p:sldId id="345" r:id="rId4"/>
    <p:sldId id="346" r:id="rId5"/>
    <p:sldId id="347" r:id="rId6"/>
    <p:sldId id="348" r:id="rId7"/>
    <p:sldId id="349" r:id="rId8"/>
    <p:sldId id="350" r:id="rId9"/>
  </p:sldIdLst>
  <p:sldSz cx="9144000" cy="6858000" type="screen4x3"/>
  <p:notesSz cx="7099300" cy="1023461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674F23"/>
    <a:srgbClr val="A17C36"/>
    <a:srgbClr val="5BBD8E"/>
    <a:srgbClr val="D7C7E3"/>
    <a:srgbClr val="CC0099"/>
    <a:srgbClr val="FF3399"/>
    <a:srgbClr val="49C3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 mitjà 2 - èmfasi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B0D231B5-7EAF-47C7-BFC2-37A37D053DCF}" type="datetimeFigureOut">
              <a:rPr lang="ca-ES"/>
              <a:pPr>
                <a:defRPr/>
              </a:pPr>
              <a:t>17/2/2020</a:t>
            </a:fld>
            <a:endParaRPr lang="ca-ES"/>
          </a:p>
        </p:txBody>
      </p:sp>
      <p:sp>
        <p:nvSpPr>
          <p:cNvPr id="4" name="Contenidor d'imatge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ca-ES" noProof="0"/>
          </a:p>
        </p:txBody>
      </p:sp>
      <p:sp>
        <p:nvSpPr>
          <p:cNvPr id="5" name="Contenidor de notes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ca-ES" noProof="0"/>
              <a:t>Feu clic aquí per editar els estils de text</a:t>
            </a:r>
          </a:p>
          <a:p>
            <a:pPr lvl="1"/>
            <a:r>
              <a:rPr lang="ca-ES" noProof="0"/>
              <a:t>Segon nivell</a:t>
            </a:r>
          </a:p>
          <a:p>
            <a:pPr lvl="2"/>
            <a:r>
              <a:rPr lang="ca-ES" noProof="0"/>
              <a:t>Tercer nivell</a:t>
            </a:r>
          </a:p>
          <a:p>
            <a:pPr lvl="3"/>
            <a:r>
              <a:rPr lang="ca-ES" noProof="0"/>
              <a:t>Quart nivell</a:t>
            </a:r>
          </a:p>
          <a:p>
            <a:pPr lvl="4"/>
            <a:r>
              <a:rPr lang="ca-ES" noProof="0"/>
              <a:t>Cinquè nivell</a:t>
            </a:r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472066EE-2E57-4C42-A9F2-8060FE562F2D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Contenidor d'imatge d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Contenidor de not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a-ES"/>
          </a:p>
        </p:txBody>
      </p:sp>
      <p:sp>
        <p:nvSpPr>
          <p:cNvPr id="15363" name="Contenidor de número de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9E1B6D2-948D-4E53-BBF4-1315A313AD49}" type="slidenum">
              <a:rPr lang="ca-E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a-ES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Contenidor d'imatge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Contenidor de not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a-ES"/>
          </a:p>
        </p:txBody>
      </p:sp>
      <p:sp>
        <p:nvSpPr>
          <p:cNvPr id="19459" name="Contenidor de número de diapositiva 3"/>
          <p:cNvSpPr txBox="1">
            <a:spLocks noGrp="1"/>
          </p:cNvSpPr>
          <p:nvPr/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 defTabSz="990600"/>
            <a:fld id="{871D1A37-E10B-4A98-8BE0-0CEA41418F24}" type="slidenum">
              <a:rPr lang="ca-ES" sz="1300">
                <a:latin typeface="Calibri" pitchFamily="34" charset="0"/>
              </a:rPr>
              <a:pPr algn="r" defTabSz="990600"/>
              <a:t>3</a:t>
            </a:fld>
            <a:endParaRPr lang="ca-ES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Contenidor d'imatge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Contenidor de not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a-ES"/>
          </a:p>
        </p:txBody>
      </p:sp>
      <p:sp>
        <p:nvSpPr>
          <p:cNvPr id="19459" name="Contenidor de número de diapositiva 3"/>
          <p:cNvSpPr txBox="1">
            <a:spLocks noGrp="1"/>
          </p:cNvSpPr>
          <p:nvPr/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 defTabSz="990600"/>
            <a:fld id="{C21D90B8-4BCE-4F6D-9A01-EA7F30E5A8EF}" type="slidenum">
              <a:rPr lang="ca-ES" sz="1300">
                <a:latin typeface="Calibri" pitchFamily="34" charset="0"/>
              </a:rPr>
              <a:pPr algn="r" defTabSz="990600"/>
              <a:t>4</a:t>
            </a:fld>
            <a:endParaRPr lang="ca-ES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Contenidor d'imatge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Contenidor de not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a-ES"/>
          </a:p>
        </p:txBody>
      </p:sp>
      <p:sp>
        <p:nvSpPr>
          <p:cNvPr id="19459" name="Contenidor de número de diapositiva 3"/>
          <p:cNvSpPr txBox="1">
            <a:spLocks noGrp="1"/>
          </p:cNvSpPr>
          <p:nvPr/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 defTabSz="990600"/>
            <a:fld id="{DDD56C48-EBFC-4F25-9226-069112420C13}" type="slidenum">
              <a:rPr lang="ca-ES" sz="1300">
                <a:latin typeface="Calibri" pitchFamily="34" charset="0"/>
              </a:rPr>
              <a:pPr algn="r" defTabSz="990600"/>
              <a:t>5</a:t>
            </a:fld>
            <a:endParaRPr lang="ca-ES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Contenidor d'imatge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Contenidor de not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a-ES"/>
          </a:p>
        </p:txBody>
      </p:sp>
      <p:sp>
        <p:nvSpPr>
          <p:cNvPr id="19459" name="Contenidor de número de diapositiva 3"/>
          <p:cNvSpPr txBox="1">
            <a:spLocks noGrp="1"/>
          </p:cNvSpPr>
          <p:nvPr/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 defTabSz="990600"/>
            <a:fld id="{0706C0B4-6F1F-4E54-A708-7FE8CFAC0FA4}" type="slidenum">
              <a:rPr lang="ca-ES" sz="1300">
                <a:latin typeface="Calibri" pitchFamily="34" charset="0"/>
              </a:rPr>
              <a:pPr algn="r" defTabSz="990600"/>
              <a:t>6</a:t>
            </a:fld>
            <a:endParaRPr lang="ca-ES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Contenidor d'imatge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Contenidor de not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a-ES"/>
          </a:p>
        </p:txBody>
      </p:sp>
      <p:sp>
        <p:nvSpPr>
          <p:cNvPr id="19459" name="Contenidor de número de diapositiva 3"/>
          <p:cNvSpPr txBox="1">
            <a:spLocks noGrp="1"/>
          </p:cNvSpPr>
          <p:nvPr/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 defTabSz="990600"/>
            <a:fld id="{CB13F53E-51DD-4775-A453-4E6E7B98041E}" type="slidenum">
              <a:rPr lang="ca-ES" sz="1300">
                <a:latin typeface="Calibri" pitchFamily="34" charset="0"/>
              </a:rPr>
              <a:pPr algn="r" defTabSz="990600"/>
              <a:t>7</a:t>
            </a:fld>
            <a:endParaRPr lang="ca-ES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Contenidor d'imatge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Contenidor de not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a-ES"/>
          </a:p>
        </p:txBody>
      </p:sp>
      <p:sp>
        <p:nvSpPr>
          <p:cNvPr id="19459" name="Contenidor de número de diapositiva 3"/>
          <p:cNvSpPr txBox="1">
            <a:spLocks noGrp="1"/>
          </p:cNvSpPr>
          <p:nvPr/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 defTabSz="990600"/>
            <a:fld id="{1A2AD1F7-3EA3-4B91-85BD-6CF2DC52299A}" type="slidenum">
              <a:rPr lang="ca-ES" sz="1300">
                <a:latin typeface="Calibri" pitchFamily="34" charset="0"/>
              </a:rPr>
              <a:pPr algn="r" defTabSz="990600"/>
              <a:t>8</a:t>
            </a:fld>
            <a:endParaRPr lang="ca-ES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ítol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ca-ES"/>
              <a:t>Feu clic aquí per editar l'estil</a:t>
            </a:r>
            <a:endParaRPr lang="en-US"/>
          </a:p>
        </p:txBody>
      </p:sp>
      <p:sp>
        <p:nvSpPr>
          <p:cNvPr id="9" name="Subtítol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a-ES"/>
              <a:t>Feu clic aquí per editar l'estil de subtítols del patró.</a:t>
            </a:r>
            <a:endParaRPr lang="en-US"/>
          </a:p>
        </p:txBody>
      </p:sp>
      <p:sp>
        <p:nvSpPr>
          <p:cNvPr id="10" name="Contenidor de data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AD36129E-B650-4B94-96FD-4DCE76890A9E}" type="datetimeFigureOut">
              <a:rPr lang="es-ES"/>
              <a:pPr>
                <a:defRPr/>
              </a:pPr>
              <a:t>17/02/2020</a:t>
            </a:fld>
            <a:endParaRPr lang="es-ES"/>
          </a:p>
        </p:txBody>
      </p:sp>
      <p:sp>
        <p:nvSpPr>
          <p:cNvPr id="11" name="Contenidor de peu de pàgina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2" name="Contenidor de número de diapositiva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A294D4-2FFB-42FA-A9A6-7291249C99B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n-U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/>
              <a:t>Feu clic aquí per editar els estils de text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/>
          </a:p>
        </p:txBody>
      </p:sp>
      <p:sp>
        <p:nvSpPr>
          <p:cNvPr id="4" name="Contenidor de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24AC30-1CF7-4110-B8F3-7AA2F9181303}" type="datetimeFigureOut">
              <a:rPr lang="es-ES"/>
              <a:pPr>
                <a:defRPr/>
              </a:pPr>
              <a:t>17/02/2020</a:t>
            </a:fld>
            <a:endParaRPr lang="es-ES"/>
          </a:p>
        </p:txBody>
      </p:sp>
      <p:sp>
        <p:nvSpPr>
          <p:cNvPr id="5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Contenidor de número de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D599CD-B689-421D-ADA1-583F0E94926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nector recte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Triangle isòsceles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Connector recte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a-ES"/>
              <a:t>Feu clic aquí per editar l'estil</a:t>
            </a:r>
            <a:endParaRPr lang="en-U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a-ES"/>
              <a:t>Feu clic aquí per editar els estils de text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/>
          </a:p>
        </p:txBody>
      </p:sp>
      <p:sp>
        <p:nvSpPr>
          <p:cNvPr id="7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6A74E6-3914-42E7-B51D-25BD310486BD}" type="datetimeFigureOut">
              <a:rPr lang="es-ES"/>
              <a:pPr>
                <a:defRPr/>
              </a:pPr>
              <a:t>17/02/2020</a:t>
            </a:fld>
            <a:endParaRPr lang="es-ES"/>
          </a:p>
        </p:txBody>
      </p:sp>
      <p:sp>
        <p:nvSpPr>
          <p:cNvPr id="8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25BC27-99CA-4765-BB07-852B3C8E4E2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9FD8E8-3E76-45CF-9846-4CA895FE1C3A}" type="datetimeFigureOut">
              <a:rPr lang="es-ES"/>
              <a:pPr>
                <a:defRPr/>
              </a:pPr>
              <a:t>17/02/2020</a:t>
            </a:fld>
            <a:endParaRPr lang="es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Contenidor de número de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E95051-FA29-4DD0-9B61-3D26CF9F498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n-US"/>
          </a:p>
        </p:txBody>
      </p:sp>
      <p:sp>
        <p:nvSpPr>
          <p:cNvPr id="8" name="Contenidor de contingut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ca-ES"/>
              <a:t>Feu clic aquí per editar els estils de text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/>
          </a:p>
        </p:txBody>
      </p:sp>
      <p:sp>
        <p:nvSpPr>
          <p:cNvPr id="4" name="Contenidor de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41B4B-E7B1-4F67-A0B5-4367C4F9F6E5}" type="datetimeFigureOut">
              <a:rPr lang="es-ES"/>
              <a:pPr>
                <a:defRPr/>
              </a:pPr>
              <a:t>17/02/2020</a:t>
            </a:fld>
            <a:endParaRPr lang="es-ES"/>
          </a:p>
        </p:txBody>
      </p:sp>
      <p:sp>
        <p:nvSpPr>
          <p:cNvPr id="5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Contenidor de número de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E2C004-08AF-4BBF-A150-022D6F03247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pçalera de la secció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ca-ES"/>
              <a:t>Feu clic aquí per editar l'estil</a:t>
            </a:r>
            <a:endParaRPr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a-ES"/>
              <a:t>Feu clic aquí per editar els estils de text</a:t>
            </a:r>
          </a:p>
        </p:txBody>
      </p:sp>
      <p:sp>
        <p:nvSpPr>
          <p:cNvPr id="6" name="Contenidor de data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E84335-4DE8-4B41-9460-9FC6908EF774}" type="datetimeFigureOut">
              <a:rPr lang="es-ES"/>
              <a:pPr>
                <a:defRPr/>
              </a:pPr>
              <a:t>17/02/2020</a:t>
            </a:fld>
            <a:endParaRPr lang="es-ES"/>
          </a:p>
        </p:txBody>
      </p:sp>
      <p:sp>
        <p:nvSpPr>
          <p:cNvPr id="7" name="Contenidor de peu de pàgina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Conteni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39DB49-38D1-43B9-838A-AB94EB0C0D6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ca-ES"/>
              <a:t>Feu clic aquí per editar l'estil</a:t>
            </a:r>
            <a:endParaRPr lang="en-US"/>
          </a:p>
        </p:txBody>
      </p:sp>
      <p:sp>
        <p:nvSpPr>
          <p:cNvPr id="9" name="Contenidor de contingut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ca-ES"/>
              <a:t>Feu clic aquí per editar els estils de text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/>
          </a:p>
        </p:txBody>
      </p:sp>
      <p:sp>
        <p:nvSpPr>
          <p:cNvPr id="11" name="Contenidor de contingut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ca-ES"/>
              <a:t>Feu clic aquí per editar els estils de text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/>
          </a:p>
        </p:txBody>
      </p:sp>
      <p:sp>
        <p:nvSpPr>
          <p:cNvPr id="5" name="Contenidor de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6B56BA-B05D-46C9-9826-3611E245606C}" type="datetimeFigureOut">
              <a:rPr lang="es-ES"/>
              <a:pPr>
                <a:defRPr/>
              </a:pPr>
              <a:t>17/02/2020</a:t>
            </a:fld>
            <a:endParaRPr lang="es-ES"/>
          </a:p>
        </p:txBody>
      </p:sp>
      <p:sp>
        <p:nvSpPr>
          <p:cNvPr id="6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Contenidor de número de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D1366C-B93A-408C-A4F4-994DDA4DAA1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ca-ES"/>
              <a:t>Feu clic aquí per editar l'estil</a:t>
            </a:r>
            <a:endParaRPr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a-ES"/>
              <a:t>Feu clic aquí per editar els estils de text</a:t>
            </a:r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a-ES"/>
              <a:t>Feu clic aquí per editar els estils de text</a:t>
            </a:r>
          </a:p>
        </p:txBody>
      </p:sp>
      <p:sp>
        <p:nvSpPr>
          <p:cNvPr id="11" name="Contenidor de contingut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ca-ES"/>
              <a:t>Feu clic aquí per editar els estils de text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/>
          </a:p>
        </p:txBody>
      </p:sp>
      <p:sp>
        <p:nvSpPr>
          <p:cNvPr id="13" name="Contenidor de contingut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ca-ES"/>
              <a:t>Feu clic aquí per editar els estils de text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/>
          </a:p>
        </p:txBody>
      </p:sp>
      <p:sp>
        <p:nvSpPr>
          <p:cNvPr id="7" name="Contenidor de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DD312A-9F54-4086-9ED2-9B17DF31A5C6}" type="datetimeFigureOut">
              <a:rPr lang="es-ES"/>
              <a:pPr>
                <a:defRPr/>
              </a:pPr>
              <a:t>17/02/2020</a:t>
            </a:fld>
            <a:endParaRPr lang="es-ES"/>
          </a:p>
        </p:txBody>
      </p:sp>
      <p:sp>
        <p:nvSpPr>
          <p:cNvPr id="8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Contenidor de número de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72139-2186-47F7-82C8-7DF717E8E7C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riangle isòsceles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ca-ES"/>
              <a:t>Feu clic aquí per editar l'estil</a:t>
            </a:r>
            <a:endParaRPr lang="en-US"/>
          </a:p>
        </p:txBody>
      </p:sp>
      <p:sp>
        <p:nvSpPr>
          <p:cNvPr id="4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7286B-83DF-4F1D-BCB2-F2010253C288}" type="datetimeFigureOut">
              <a:rPr lang="es-ES"/>
              <a:pPr>
                <a:defRPr/>
              </a:pPr>
              <a:t>17/02/2020</a:t>
            </a:fld>
            <a:endParaRPr lang="es-ES"/>
          </a:p>
        </p:txBody>
      </p:sp>
      <p:sp>
        <p:nvSpPr>
          <p:cNvPr id="5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684D3F-408C-488A-81EE-9ACEB8F226D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nector recte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Triangle isòsceles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AD5D5-B105-4020-AB1A-18BBB95D39E4}" type="datetimeFigureOut">
              <a:rPr lang="es-ES"/>
              <a:pPr>
                <a:defRPr/>
              </a:pPr>
              <a:t>17/02/2020</a:t>
            </a:fld>
            <a:endParaRPr lang="es-ES"/>
          </a:p>
        </p:txBody>
      </p:sp>
      <p:sp>
        <p:nvSpPr>
          <p:cNvPr id="5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C9CF4B-DE1F-4F5C-A31A-B9C665DCFCC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nector recte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Connector recte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Triangle isòsceles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ca-ES"/>
              <a:t>Feu clic aquí per editar l'estil</a:t>
            </a:r>
            <a:endParaRPr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ca-ES"/>
              <a:t>Feu clic aquí per editar els estils de text</a:t>
            </a:r>
          </a:p>
        </p:txBody>
      </p:sp>
      <p:sp>
        <p:nvSpPr>
          <p:cNvPr id="12" name="Contenidor de contingut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ca-ES"/>
              <a:t>Feu clic aquí per editar els estils de text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/>
          </a:p>
        </p:txBody>
      </p:sp>
      <p:sp>
        <p:nvSpPr>
          <p:cNvPr id="8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75925-03B2-4A71-B595-BFD04B3111D0}" type="datetimeFigureOut">
              <a:rPr lang="es-ES"/>
              <a:pPr>
                <a:defRPr/>
              </a:pPr>
              <a:t>17/02/2020</a:t>
            </a:fld>
            <a:endParaRPr lang="es-ES"/>
          </a:p>
        </p:txBody>
      </p:sp>
      <p:sp>
        <p:nvSpPr>
          <p:cNvPr id="9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580192-9EA3-4853-8F3C-B6ED5D5C317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tge amb l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nector recte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Triangle isòsceles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ca-ES"/>
              <a:t>Feu clic aquí per editar l'estil</a:t>
            </a:r>
            <a:endParaRPr lang="en-U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ca-ES" noProof="0"/>
              <a:t>Feu clic a la icona per afegir una imatge</a:t>
            </a:r>
            <a:endParaRPr lang="en-US" noProof="0" dirty="0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a-ES"/>
              <a:t>Feu clic aquí per editar els estils de text</a:t>
            </a:r>
          </a:p>
        </p:txBody>
      </p:sp>
      <p:sp>
        <p:nvSpPr>
          <p:cNvPr id="8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B6003-C35B-40E2-8917-9D62369D0C0B}" type="datetimeFigureOut">
              <a:rPr lang="es-ES"/>
              <a:pPr>
                <a:defRPr/>
              </a:pPr>
              <a:t>17/02/2020</a:t>
            </a:fld>
            <a:endParaRPr lang="es-ES"/>
          </a:p>
        </p:txBody>
      </p:sp>
      <p:sp>
        <p:nvSpPr>
          <p:cNvPr id="9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F2915-6F6A-4F33-A41F-63FA5454D3E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Contenidor de títol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a-ES"/>
              <a:t>Feu clic aquí per editar l'estil</a:t>
            </a:r>
            <a:endParaRPr lang="en-US"/>
          </a:p>
        </p:txBody>
      </p:sp>
      <p:sp>
        <p:nvSpPr>
          <p:cNvPr id="1027" name="Contenidor de text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a-ES"/>
              <a:t>Feu clic aquí per editar els estils de text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/>
          </a:p>
        </p:txBody>
      </p:sp>
      <p:sp>
        <p:nvSpPr>
          <p:cNvPr id="14" name="Contenidor de data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5F82CB5-31BB-4B06-AF30-9D0CB509D529}" type="datetimeFigureOut">
              <a:rPr lang="es-ES"/>
              <a:pPr>
                <a:defRPr/>
              </a:pPr>
              <a:t>17/02/2020</a:t>
            </a:fld>
            <a:endParaRPr lang="es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3" name="Contenidor de número de diapositiva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D7CC9F9-2302-44C7-87C9-6E082D11AA1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28" name="Connector recte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Connector recte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Triangle isòsceles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4" r:id="rId3"/>
    <p:sldLayoutId id="2147483671" r:id="rId4"/>
    <p:sldLayoutId id="2147483670" r:id="rId5"/>
    <p:sldLayoutId id="2147483675" r:id="rId6"/>
    <p:sldLayoutId id="2147483676" r:id="rId7"/>
    <p:sldLayoutId id="2147483677" r:id="rId8"/>
    <p:sldLayoutId id="2147483678" r:id="rId9"/>
    <p:sldLayoutId id="2147483669" r:id="rId10"/>
    <p:sldLayoutId id="2147483679" r:id="rId11"/>
    <p:sldLayoutId id="2147483668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íto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a-ES"/>
              <a:t>Està viu?</a:t>
            </a:r>
          </a:p>
        </p:txBody>
      </p:sp>
      <p:sp>
        <p:nvSpPr>
          <p:cNvPr id="4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ca-ES" sz="1200" dirty="0"/>
              <a:t>4t ESO</a:t>
            </a:r>
          </a:p>
          <a:p>
            <a:pPr eaLnBrk="1" hangingPunct="1"/>
            <a:r>
              <a:rPr lang="ca-ES" sz="1200" dirty="0"/>
              <a:t>Mercè del Barrio </a:t>
            </a:r>
            <a:r>
              <a:rPr lang="ca-ES" sz="1200" dirty="0" err="1"/>
              <a:t>Arranz</a:t>
            </a:r>
            <a:r>
              <a:rPr lang="ca-ES" sz="1200" dirty="0"/>
              <a:t> curs 2015-2016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AutoShape 2" descr="data:image/jpeg;base64,/9j/4AAQSkZJRgABAQAAAQABAAD/2wCEAAkGBhQQEBUUExMUFBUWEBIQFxIVFRIQEBUQFBAWFBUWFxYXHCYeGBkjGxUUHy8gIycpLCwsFR4xNTAqNSYrLCkBCQoKDgwOGg8PGDUfHSQ1LDA1NSwtNTUtLDEsLS80MDU1KiotNCwsKSwsLC8uLiwpNCwsKSwpKSkpLCksLCwrKf/AABEIAOEA4QMBIgACEQEDEQH/xAAcAAEAAgMBAQEAAAAAAAAAAAAABQYBAgQHAwj/xABCEAACAQIDBQMIBggGAwAAAAABAgADEQQSIQUGMUFRE2FxByJSgZGhscEUMkKCktEXI1NUYnKT0haissLh8RVDZP/EABoBAQACAwEAAAAAAAAAAAAAAAAFBgIDBAH/xAAwEQEAAgIBAwEFBgcBAAAAAAAAAQIDEQQFEiETFDFBUWEiUnGRwfAVU6Gx0eHxMv/aAAwDAQACEQMRAD8A9xiIgIiICIiAiIgIiICIiAiIgIiICIiAiIgIiICIiAiIgIiICIiAiIgIiICImCbQMxPk2IEzSq5vGB9IiICIiAiIgIiICIiAiIgIiYJgZiYDXmYCIiAiIgIiICIiAiIgJD7xYkotO3p/BTJiQ29GFL0Qyi+Rs5HPLYg+zj6oCjj1KXJnJW3hRDca2Mq+JxZGgOk5VqZmA6so9pAgeqqbiZmqMCNDcTaAiIgIiICIiAiIgIiIHyxWJFNCzcB+dpyJiw+t5ttylmw1UD9mT6xr8pR8BthqZ7ukC6VcYE1vOvBYsVUDDncesGxlJxGOL6kyybqvege6o3wBgTMREBERAREQEREBERASG2tjCwKqbDh4/wDEkdo18lJ26IxHjbSV+viP1OcAtZM1hxNhc274FU2hgagPmrceIFp9NmYEU2D1WFxqAPqjv7zITaflAVh+rH5zh2UtbHVELsUoGoRUdT+sygXIVep0F+V78pryZaY47rzqPqyrWbTqIejbL3nRquRDe2hP2b9JbsPXDrcf9GUDa2Gw6BGwgyFAENPKVV09K5+2Op489bSQ2TvbSQMD2lwQoVkYF/NBJFhbiWHqmmvMwW914/NlOK8fBc4kUN5aPVvwmZ/xJR6t+EzD2/jfzI/N76OT7spSJwYbbdOowVSbm9rgjgLzvnRiy0yx3Y53H0YWrNZ1MaIiVPFeUjD03ZClUlXZCQEsSpsbed3Topjtf/zG2jLnx4o3edLZEp36UMN+zrfhT+6P0o4b9nW/Cn902ez5futHt/G+/C4zWpUCi5NhKW/lSoZgMtVRrdioNugspJ6yHx3lHSqLAVPt65cvByFuCea2Mx9DJvXay9swa7u+NLbjN5FL9mCBcHTr1EpOPo9i9uKk+a3d0PQzp3U2Ym0qlRqjMvZlbInmuSwNmz8rWOgH5TXH58JV7HFDMjEinWt+rqL39HHNfWNJhas1nUt9L1vXurO4KVUuQq8dNeQnoex8KlKiqoSRxJP1ix4k9PCVfZ+BQAFQLd0m8PixSOp806H85izTUTAMzAREQEREBERAREQOHbdIth6gHHLf2G/ylV2FiDZqbkXuSpHAoeHrEvBlC23gjRqMouLHOpGhyNwt4G4gVzF7kBtoguLUHzVWK6Aso1XuzG3Dvk/tHE0SFSggGVrEqoVAoFrAjQ8vZI+tj6jr2bOBdgM5Gq3NrkAi9rzpw2CFFFpg5ggyZuGa32rd/H1yC65yfRwRTW+7w7OHj7r7+QEm4SbZYJA46eOko20wyBMwDeZExeunYpJxlFRyWrUb+UJlHvYS7FgJ5xidtDDEHMysQbZeNr6+qaDbtOpqahJ/iveWPgdT9k48UjHMzufwcGbj+rffdp6PiKuVGb0VLewXnglSoWJY8SSxPeTc/Geo7ubRGIo4mmrXCpYE3ygvTbhztpPGDsqoQB2g5cc1h398v3SORObF6vbrandcxRF60m3z/RJq4PAg+sGbTgq7ANMqVxFOpqLhUqoVH3xYzvk3S02jzGlazY4xzqLbakTUifSYtMtNUSu/kzXItaqCCSy0ima3mqM17W4+cZYd89oUqlA0SofOoJv9kciOj9DynlWFxD0qivTJDBlva+qX84EcxbX1S8UNoUDZ3ILEXtqRfwEhOXWa5PPxXLpeWt+PERGteH13S2O2GplqtUuT9UcFSmOF+rnmeE+O0tpGu1lPmA8QfrEfKbVa9XaDHD4b9WMt6lYg2ROgHU8B6+kqGxarYas1GpdcrlCvJXBsQO78xORJvW92Mf2lLKeKWHip4fMSZlL3exfZ1Rfgwyn18PfLpAREQEREBERAREQErm+dD9Wj8wxT1MpPxAljkft3AmtQZR9bRh4qb29fD1wPK3q5mA6sB7TaWS0qmLOVjrYg6cjf85209nY6wZadcgi+lzp4Xla65xsme1OyPEbSHDyVpE7TsiMVutisZWbsimQBbM7WAuOGUAm+h1tOStiMZT406/rpMf8AbOjYu9eIw+cnKxfKLOCMuW+lhbXXWRfT+DambeWPspCKX5MTXD5l0bL2HXwjulZkOi2CMWF+N9QLafGSYlc2jvDiKtZnVWIa11pq1QKwUDoSL2v7ZtTp46pwpYg/cZR8BNXK4GS+a00jx8PweTPo/YyeJhZcLuzRxtS1bP5iEgK2QG5F7kazat5K0B/VYh1X0XVahHgdPfMbkbMxVPElq1OoqGkwuzAjNmW2l/GXuWPp3Cr7NFMtfMbRefNPqbrKA2JuomDoVUpszvUBzO1gScpVQANABf3zxukfNF9DaxH8Q0PvBn6DnkG3fJdi6uLrNSFIU3rO6lqltGObgAbakyzcK9cETX3Qr3VONfkxWY98K21VRxI9omUqA8CD4G8n6XkXxR+tXoL4Co/yEiNpbqts+uab1FqNkVrqCoCsToQSddJJY+TW9u2EDn4F8OPvs53qAcSB4m0wKyn7Q9on1wm7302vTpK4psxKhipddFLagEdOMm6nkXxQ+rXoN4ionyM9yciMdtS84/Btnp30QlF7MCDwIPvk1RqFrzlfyVY2mbnsSAQTaob2B1sCo1nThDZmB0PAg8Qb8LdZHcvLXJMTCf6Zx74K2iz0LcSmowugsTVfMeZIOnusJB+UDcp6tT6Vh1zPlAqUx9Z8v1XXqwGhHMAdJYNz6Jp4ezaFnZ7cwCABfv0kzWq6aTiSzzDYu0e0Sx0ZfNZTowI6g6iXLYG1nZxTPnCx15gAfDh7ZFba3SfE1u1VilS1s40JA4BvSHjLDu9sQ4dDnYPUNgWAygAcABAl4iICIiAiIgImGYCaGrA+kT5LX11n1gV7b64XC2rvRBZnC3VVLliCb6+E5KO/uF9Gqv3AfgTOPymYjSgn8TufUAo+JlFnFlz2rfULN0/pWHPx4yX3udvU036wh/8AaR4pUHynmWOfNXrMDdWr1HQ6g5Ga4vfxnyvE58mabxqUvxOnY+LabUmfPz/4nNw9qrhsRXau4VGpoqfWYkhiToB38+suFTyg4UcDUbwQ/O08ziZV5FqxqGvN0jDmyTkvM7n9/J6psXe+li6pporghC92CgWBA5E9ZOzyfc7FdnjqX8RamfvKbe8CesTtw5JvXcqz1TiV4uaK090xslf21vaMNV7Psyxyq18wA86+nuk+DPOt+KZXHX5VMMrD+am7Kw9jLObqGXJiwTfHPmEXKRq+UB/s0VHi5PwEpG9wqYuo2IUkVezVBSQFg+UmwA4ljczrnRsvKMVQd3ypTq9o2ha/mMANO8jWV7jdU5PrVmcmo39GnJjrlr229yA3SXFUMQmJq0XVEzqvaq1NWqtTZQADYmwzHTpL8m/1XnTpnwLD858/KLWTF4en2FemXp1hUyX1ZSpU26EXvr0lcnd1bqOaM0TjyeNfDTzDhrhr21W4b/3Fmoex/wA1khszD0cYvbCmFbMUPAt5vUga8ZQJdfJ9X8yqnR1b8S2/2zX03qGbLmimS24nbdErHQwWTSdASbTnbE66cOvWWZk6InwGI7p9KdYNw5QN4iICIiAiIgQ+0MVatboo9+s6lxIK3kPtV/17fd/0icWIxRGl4E9V2gonTgseroWvopsT6rymtWM3rbQy4Uqou3aGow5ZFsB468u6Bx+URs9SnUBUpk7IWYFg5JY3HIWHHulSBnyqbUqYspVqNfzbKtgMoJ1At3ibiRWaYm86X7ptbU41a2fS8TUGZE0pFy7RaplVaSszM4QBAWe5GgAHWaVN1NpU17Q4aqABc2ZGYDvUNed4Nv8AjQz6VcS7CzO7DozMw9hM20tWI8w4c+DLkvE0vqPw/wBuXdGtXqY7Crke3bo5823mKCWJPQCegb9bUYVkohyo7LtCoOXMSxXXqBbh3yr7tVsuNw/fWC+1Glo3+3Lq4ypTrUGXMtM02psct1zZgVbrqdDGXHbLxrVp4n6Kx1us1zViZ34/WVZp49qJzLUKd4Yr/wBxiNttiiC1XtCoNuAIB48AONh7JrhfJhjKrWc06S82Ldo3qVePrIn12huI2z2Wp2wqKwZLZSjBrX6kEaH3SEvws+PDa1pnX7+CC0+ERMSHeMzETUmejJMs25GJWmalQutiAhQXLixvmPQam1+MqxM5MRi6tAGpSdlIZCyg2VlzhTcdbE2Mkem2pTkVm3729h6/tLaYVEI1D8D3AXnLT2qplcOPvQSm311bP91weXjNFqy7s1sq4wZbgz5bGxF6rDqvwP8AzILD1jJPYTXr/cb5QLLERAREQEwTaZnFtOtYBevwECF202Zs48D/ACjgZC4mtrJ6oLyKxO74c3BPhcgQIt8UOHEk2AGpJ6AczJGhuZiVL1TURiyFBh9VXKSD51Q8GHcLTo2Rs/6NUzqBe1jcXuPE6iW6hXDi49nMGB4Ma6KSLqLG1gRYW0tLfu7u/QrJRaoXPa0q1TRsoGWoqra3cT7Z1bQ8nqhSKmGp1h2lVg9EtSxARqhZc2ozGxtoeXCdOy8Si01SmhUU17IAg3VRoVue8a94nNTBETu3lN8jq1r44pj+zpUNuYVcNiHpZwQMrKSQGKMLi/fxHqnEMSnpL7RLXtPyfVsfV+kCrTRWVUCsrlrJcXuOus+A8kFb94pfgf8AOaL8edzqEpx+r09OvqW8/FXPpSekvtEz9KT0l9olj/RBW/eKX4H/ADj9EFb94pfgf85j7Pb5N/8AF8P3v7ubcqgK+0KNiCKYqVzbXUJkX3v7p65KhuTuQ2AqVHeorl0VBlVlsAxJ4nw9kt87MNOyupVrqXIjkZ+6vu8EpPlGxiqaCsbaVG/0j5y7St717nfT2pt2vZ5FZbZc98xB6jpNPNxWzYbUr75/yjZedfT6fpD3zH09PSHvlp/RN/8ASf6Y/umP0TD95P8ATH90rv8ACMvy/rDzSrnH0/SHvnfu6lPE4gITdQjVGAuCQLAC/LUiTP6JR+8n+mP7pnD7iHZ7GutY1PN7MrkC+azDW9zwIHtnRx+lWrkibx4NOXePB0aVOs6rk7NqHAtbK6kNp42lYp46m7KgZSWZVAN7XLAC9tbXlz2lXzL2b0u0FQhMhAytc2AJM68HuOSqDLRw6LWpVTSp0w7uKbh8rObWuQOF5IZ+m0vki9Ps6+T3TTEbg1MwrDEE1MgD0soNFsoNlTgyeJJ6yGOJynK11YcVYZW9hno+Lxgpjq3Ifn0Equ0Nm9u5Z/OJ6jl0HQSWeo3DYgSe2K/ZnMeLcR0Xp85wYfYaUzcAXkggtAsqm4vMzh2VXupX0fgZ3QEREBILGV87k8uA8BJXHVstNj3WHidJX1aB9rzZHtNBI3a+OyiynWBMios2FUDUG3hpILdrZlXE5neoy0wcqlQAzMOPG+g4ePhJw7sD9tV/yf2wM1MaWW2e3eLBreM58Hg1qHIgsg+uw/039I+6dNPdamPrPVbuL5R/lAkrQw601CqAoHAAWEDanTCgACwAsByAE2iICIiAiIgIiICIiAmroGBBFwRYg8CDNogVvHYYUTlcXptorHUfysevTrN1x1lC5zYcNdbePEyfqUwwIYAg6EEXBHhIt91sOeCFf5XdR7AbQOQYhZg4les6v8K0etT+o/5yu707CagVqUnfs9FZScxVuRudbHh3G3WBKl7zEjNk424ytxkk0DowOIyODyOh8DJ+VNmllwVbPTU92viNDA+8RECL21W4L94/AfOQqtYztxVTMxPU+7lK1tXbAo1l6cG7gefqgTtStZbyAxlQFhmJALAEgZiF5kDmbSSrVwVFjccbjgZGvhwzXJ8BAvWyMTRakBRIKqAthoR4g63ndPPcJUag4emdRxHJl5qZfcNiBURXXgwDD1wPrERAREQEREBERAREQEREBERAREQEidu7Xo0kKVfOzKR2ai7FTpr0HeZ27Rxgo0mc62Gg6sdAPbaUCoM7F3a7Mbk9/wCUD54CrrpfQkC9r25XtztJ+nVusglpqpuDO36YEQsToASeegF4HZmu3vk5sStoV+8PnKRsHahq1GzC1+A6DkJacJVyMG6fDnAscT4/TE9IRAgsWwVSTyEp9LZxxmICek12Po0x9Y+zTxIkvt7aNzlHAcfGTG7GzOxS5HnvYt/CvJfVxPf4QOjaW7SuB2bdmQAtrXQgCw05Gw5SsbTwL4dgrZWzAsCpPAG3MS/ZZXN7MISEqD7BIP8AK1tfUQIFcVu4iXPdWpfDjudx6r3+cptV9fgOJ9kuO6+GZKIzAi7M1jxsevsgTMREBERAREQEREBERAREQEREBERAgd8KlqAHWqvwJlON+QvLrvRs9qtLzBchg2XqLEae2UwNlNmup6MMp98Dr2Jss4lnBcJkC62zk5r94twlswG79KkrA3cspQlrHzSLEADQAzh3V2eUpliLM7Zj3KBZR8/XJ4pA8yrbObB4goeCm6n0qZ+qfke8GW3COGUEcxNt5tm9slwPPS5U9RzXwPxAkFsLaOU5TwPC/IwLJaJjOIgQuxdgVKlTPUUqoNwG4lutuglzo0Aon0AmYCaVaIYWIuJvEDjw+x6VM3WmoPW2s6wJmICIiAiIgIiICIiAiIgIiICIiAiIgJ8qmFRuKqfEAz6xAwqgcJmIgfOtQDCVHbG61QVC9IAgm5W9rHqJcogUX/xuL9AfiES9RAREQEREBERAREQEREBERAREQEREBERAREQEREBERAREQEREBERAREQEREBERAREQEREBERAREQEREBERAREQEREBERAREQEREBER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a-ES">
              <a:latin typeface="Tw Cen MT" pitchFamily="34" charset="0"/>
            </a:endParaRPr>
          </a:p>
        </p:txBody>
      </p:sp>
      <p:sp>
        <p:nvSpPr>
          <p:cNvPr id="71683" name="Títol 1"/>
          <p:cNvSpPr>
            <a:spLocks/>
          </p:cNvSpPr>
          <p:nvPr/>
        </p:nvSpPr>
        <p:spPr bwMode="auto">
          <a:xfrm>
            <a:off x="468313" y="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ca-ES" sz="3200">
                <a:solidFill>
                  <a:schemeClr val="tx2"/>
                </a:solidFill>
                <a:latin typeface="Bookman Old Style" pitchFamily="18" charset="0"/>
              </a:rPr>
              <a:t>Mètode científic</a:t>
            </a:r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1403350" y="1412875"/>
            <a:ext cx="2520950" cy="36671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a-ES">
                <a:solidFill>
                  <a:schemeClr val="bg1"/>
                </a:solidFill>
              </a:rPr>
              <a:t>Què volem investigar?</a:t>
            </a:r>
            <a:endParaRPr lang="es-ES">
              <a:solidFill>
                <a:schemeClr val="bg1"/>
              </a:solidFill>
            </a:endParaRPr>
          </a:p>
        </p:txBody>
      </p:sp>
      <p:sp>
        <p:nvSpPr>
          <p:cNvPr id="83980" name="Text Box 12"/>
          <p:cNvSpPr txBox="1">
            <a:spLocks noChangeArrowheads="1"/>
          </p:cNvSpPr>
          <p:nvPr/>
        </p:nvSpPr>
        <p:spPr bwMode="auto">
          <a:xfrm>
            <a:off x="1474788" y="2276475"/>
            <a:ext cx="2447925" cy="36671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a-ES">
                <a:solidFill>
                  <a:schemeClr val="bg1"/>
                </a:solidFill>
              </a:rPr>
              <a:t>Com ho resoldrem?</a:t>
            </a:r>
          </a:p>
        </p:txBody>
      </p:sp>
      <p:sp>
        <p:nvSpPr>
          <p:cNvPr id="83981" name="Text Box 13"/>
          <p:cNvSpPr txBox="1">
            <a:spLocks noChangeArrowheads="1"/>
          </p:cNvSpPr>
          <p:nvPr/>
        </p:nvSpPr>
        <p:spPr bwMode="auto">
          <a:xfrm>
            <a:off x="1474788" y="4076700"/>
            <a:ext cx="2449512" cy="36671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a-ES">
                <a:solidFill>
                  <a:schemeClr val="bg1"/>
                </a:solidFill>
              </a:rPr>
              <a:t>Què ha succeït?</a:t>
            </a:r>
          </a:p>
        </p:txBody>
      </p:sp>
      <p:sp>
        <p:nvSpPr>
          <p:cNvPr id="83982" name="Text Box 14"/>
          <p:cNvSpPr txBox="1">
            <a:spLocks noChangeArrowheads="1"/>
          </p:cNvSpPr>
          <p:nvPr/>
        </p:nvSpPr>
        <p:spPr bwMode="auto">
          <a:xfrm>
            <a:off x="1474788" y="5006975"/>
            <a:ext cx="2520950" cy="36671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a-ES">
                <a:solidFill>
                  <a:schemeClr val="bg1"/>
                </a:solidFill>
              </a:rPr>
              <a:t>Quina és la conclusió?</a:t>
            </a:r>
          </a:p>
        </p:txBody>
      </p:sp>
      <p:sp>
        <p:nvSpPr>
          <p:cNvPr id="83983" name="Text Box 15"/>
          <p:cNvSpPr txBox="1">
            <a:spLocks noChangeArrowheads="1"/>
          </p:cNvSpPr>
          <p:nvPr/>
        </p:nvSpPr>
        <p:spPr bwMode="auto">
          <a:xfrm>
            <a:off x="1474788" y="3213100"/>
            <a:ext cx="2449512" cy="36671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a-ES">
                <a:solidFill>
                  <a:schemeClr val="bg1"/>
                </a:solidFill>
              </a:rPr>
              <a:t>Fem l’experiment</a:t>
            </a:r>
          </a:p>
        </p:txBody>
      </p:sp>
      <p:sp>
        <p:nvSpPr>
          <p:cNvPr id="83984" name="AutoShape 16"/>
          <p:cNvSpPr>
            <a:spLocks noChangeArrowheads="1"/>
          </p:cNvSpPr>
          <p:nvPr/>
        </p:nvSpPr>
        <p:spPr bwMode="auto">
          <a:xfrm>
            <a:off x="3995738" y="1700213"/>
            <a:ext cx="792162" cy="865187"/>
          </a:xfrm>
          <a:prstGeom prst="curvedLeftArrow">
            <a:avLst>
              <a:gd name="adj1" fmla="val 21844"/>
              <a:gd name="adj2" fmla="val 43687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83985" name="AutoShape 17"/>
          <p:cNvSpPr>
            <a:spLocks noChangeArrowheads="1"/>
          </p:cNvSpPr>
          <p:nvPr/>
        </p:nvSpPr>
        <p:spPr bwMode="auto">
          <a:xfrm rot="10800000">
            <a:off x="395288" y="908050"/>
            <a:ext cx="360362" cy="4535488"/>
          </a:xfrm>
          <a:prstGeom prst="curvedLeftArrow">
            <a:avLst>
              <a:gd name="adj1" fmla="val 251718"/>
              <a:gd name="adj2" fmla="val 503437"/>
              <a:gd name="adj3" fmla="val 33333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83986" name="AutoShape 18"/>
          <p:cNvSpPr>
            <a:spLocks noChangeArrowheads="1"/>
          </p:cNvSpPr>
          <p:nvPr/>
        </p:nvSpPr>
        <p:spPr bwMode="auto">
          <a:xfrm rot="10800000">
            <a:off x="827088" y="1700213"/>
            <a:ext cx="431800" cy="3673475"/>
          </a:xfrm>
          <a:prstGeom prst="curvedLeftArrow">
            <a:avLst>
              <a:gd name="adj1" fmla="val 170147"/>
              <a:gd name="adj2" fmla="val 340294"/>
              <a:gd name="adj3" fmla="val 33333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endParaRPr lang="es-ES_tradnl"/>
          </a:p>
        </p:txBody>
      </p:sp>
      <p:sp>
        <p:nvSpPr>
          <p:cNvPr id="83987" name="AutoShape 19"/>
          <p:cNvSpPr>
            <a:spLocks noChangeArrowheads="1"/>
          </p:cNvSpPr>
          <p:nvPr/>
        </p:nvSpPr>
        <p:spPr bwMode="auto">
          <a:xfrm>
            <a:off x="3995738" y="2635250"/>
            <a:ext cx="792162" cy="865188"/>
          </a:xfrm>
          <a:prstGeom prst="curvedLeftArrow">
            <a:avLst>
              <a:gd name="adj1" fmla="val 21844"/>
              <a:gd name="adj2" fmla="val 43687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83988" name="AutoShape 20"/>
          <p:cNvSpPr>
            <a:spLocks noChangeArrowheads="1"/>
          </p:cNvSpPr>
          <p:nvPr/>
        </p:nvSpPr>
        <p:spPr bwMode="auto">
          <a:xfrm>
            <a:off x="4067175" y="3573463"/>
            <a:ext cx="792163" cy="865187"/>
          </a:xfrm>
          <a:prstGeom prst="curvedLeftArrow">
            <a:avLst>
              <a:gd name="adj1" fmla="val 21844"/>
              <a:gd name="adj2" fmla="val 43687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83989" name="AutoShape 21"/>
          <p:cNvSpPr>
            <a:spLocks noChangeArrowheads="1"/>
          </p:cNvSpPr>
          <p:nvPr/>
        </p:nvSpPr>
        <p:spPr bwMode="auto">
          <a:xfrm>
            <a:off x="4140200" y="4508500"/>
            <a:ext cx="792163" cy="865188"/>
          </a:xfrm>
          <a:prstGeom prst="curvedLeftArrow">
            <a:avLst>
              <a:gd name="adj1" fmla="val 21844"/>
              <a:gd name="adj2" fmla="val 43687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83990" name="Rectangle 22"/>
          <p:cNvSpPr>
            <a:spLocks noChangeArrowheads="1"/>
          </p:cNvSpPr>
          <p:nvPr/>
        </p:nvSpPr>
        <p:spPr bwMode="auto">
          <a:xfrm>
            <a:off x="5003800" y="1268413"/>
            <a:ext cx="3733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a-ES" sz="1600" b="1">
                <a:solidFill>
                  <a:srgbClr val="9900CC"/>
                </a:solidFill>
              </a:rPr>
              <a:t>1. PLANTEJAMENT DEL PROBLEMA</a:t>
            </a:r>
          </a:p>
        </p:txBody>
      </p:sp>
      <p:sp>
        <p:nvSpPr>
          <p:cNvPr id="64523" name="Text Box 11"/>
          <p:cNvSpPr txBox="1">
            <a:spLocks noChangeArrowheads="1"/>
          </p:cNvSpPr>
          <p:nvPr/>
        </p:nvSpPr>
        <p:spPr bwMode="auto">
          <a:xfrm>
            <a:off x="5076825" y="3933825"/>
            <a:ext cx="424815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a-ES" sz="1600" b="1">
                <a:solidFill>
                  <a:srgbClr val="9900CC"/>
                </a:solidFill>
              </a:rPr>
              <a:t>5. OBSERVACIÓ DELS RESULTATS, ANÀLISI I DISCUSSIÓ</a:t>
            </a:r>
            <a:endParaRPr lang="es-ES" sz="1600" b="1">
              <a:solidFill>
                <a:srgbClr val="9900CC"/>
              </a:solidFill>
            </a:endParaRPr>
          </a:p>
        </p:txBody>
      </p:sp>
      <p:sp>
        <p:nvSpPr>
          <p:cNvPr id="64524" name="Text Box 12"/>
          <p:cNvSpPr txBox="1">
            <a:spLocks noChangeArrowheads="1"/>
          </p:cNvSpPr>
          <p:nvPr/>
        </p:nvSpPr>
        <p:spPr bwMode="auto">
          <a:xfrm>
            <a:off x="5111750" y="5013325"/>
            <a:ext cx="4140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a-ES" sz="1600" b="1">
                <a:solidFill>
                  <a:srgbClr val="9900CC"/>
                </a:solidFill>
              </a:rPr>
              <a:t>6. CONCLUSIÓ</a:t>
            </a:r>
            <a:endParaRPr lang="es-ES" sz="1600" b="1">
              <a:solidFill>
                <a:srgbClr val="9900CC"/>
              </a:solidFill>
            </a:endParaRPr>
          </a:p>
        </p:txBody>
      </p:sp>
      <p:sp>
        <p:nvSpPr>
          <p:cNvPr id="63500" name="Text Box 12"/>
          <p:cNvSpPr txBox="1">
            <a:spLocks noChangeArrowheads="1"/>
          </p:cNvSpPr>
          <p:nvPr/>
        </p:nvSpPr>
        <p:spPr bwMode="auto">
          <a:xfrm>
            <a:off x="5003800" y="1916113"/>
            <a:ext cx="4140200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73050" indent="-273050">
              <a:spcBef>
                <a:spcPct val="50000"/>
              </a:spcBef>
            </a:pPr>
            <a:r>
              <a:rPr lang="ca-ES" sz="1600" b="1">
                <a:solidFill>
                  <a:srgbClr val="9900CC"/>
                </a:solidFill>
              </a:rPr>
              <a:t>3. DISSENY EXPERIMENTAL </a:t>
            </a:r>
          </a:p>
          <a:p>
            <a:pPr marL="273050" indent="-273050">
              <a:spcBef>
                <a:spcPct val="50000"/>
              </a:spcBef>
            </a:pPr>
            <a:r>
              <a:rPr lang="ca-ES" sz="1600" b="1">
                <a:solidFill>
                  <a:srgbClr val="9900CC"/>
                </a:solidFill>
              </a:rPr>
              <a:t>    Procediment: Material i passos a seguir </a:t>
            </a:r>
          </a:p>
          <a:p>
            <a:pPr marL="273050" indent="-273050">
              <a:spcBef>
                <a:spcPct val="50000"/>
              </a:spcBef>
            </a:pPr>
            <a:r>
              <a:rPr lang="ca-ES" sz="1600" b="1">
                <a:solidFill>
                  <a:srgbClr val="9900CC"/>
                </a:solidFill>
              </a:rPr>
              <a:t>    Predicció dels resultats</a:t>
            </a:r>
            <a:endParaRPr lang="es-ES" sz="1600" b="1">
              <a:solidFill>
                <a:srgbClr val="9900CC"/>
              </a:solidFill>
            </a:endParaRPr>
          </a:p>
        </p:txBody>
      </p:sp>
      <p:sp>
        <p:nvSpPr>
          <p:cNvPr id="63501" name="Text Box 13"/>
          <p:cNvSpPr txBox="1">
            <a:spLocks noChangeArrowheads="1"/>
          </p:cNvSpPr>
          <p:nvPr/>
        </p:nvSpPr>
        <p:spPr bwMode="auto">
          <a:xfrm>
            <a:off x="5076825" y="3213100"/>
            <a:ext cx="40671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a-ES" sz="1600" b="1">
                <a:solidFill>
                  <a:srgbClr val="9900CC"/>
                </a:solidFill>
              </a:rPr>
              <a:t>4. DUR A TERME L’EXPERIMENT</a:t>
            </a:r>
            <a:endParaRPr lang="es-ES" sz="1600" b="1">
              <a:solidFill>
                <a:srgbClr val="9900CC"/>
              </a:solidFill>
            </a:endParaRPr>
          </a:p>
        </p:txBody>
      </p:sp>
      <p:sp>
        <p:nvSpPr>
          <p:cNvPr id="66571" name="Text Box 11"/>
          <p:cNvSpPr txBox="1">
            <a:spLocks noChangeArrowheads="1"/>
          </p:cNvSpPr>
          <p:nvPr/>
        </p:nvSpPr>
        <p:spPr bwMode="auto">
          <a:xfrm>
            <a:off x="5005388" y="1627188"/>
            <a:ext cx="1727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a-ES" sz="1600" b="1">
                <a:solidFill>
                  <a:srgbClr val="9900CC"/>
                </a:solidFill>
              </a:rPr>
              <a:t>2. HIPÒTESIS</a:t>
            </a:r>
            <a:endParaRPr lang="es-ES" sz="1600" b="1">
              <a:solidFill>
                <a:srgbClr val="99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7" grpId="0" animBg="1"/>
      <p:bldP spid="83980" grpId="0" animBg="1"/>
      <p:bldP spid="83981" grpId="0" animBg="1"/>
      <p:bldP spid="83982" grpId="0" animBg="1"/>
      <p:bldP spid="83983" grpId="0" animBg="1"/>
      <p:bldP spid="83984" grpId="0" animBg="1"/>
      <p:bldP spid="83985" grpId="0" animBg="1"/>
      <p:bldP spid="83986" grpId="0" animBg="1"/>
      <p:bldP spid="83987" grpId="0" animBg="1"/>
      <p:bldP spid="83988" grpId="0" animBg="1"/>
      <p:bldP spid="83989" grpId="0" animBg="1"/>
      <p:bldP spid="83990" grpId="0"/>
      <p:bldP spid="64523" grpId="0"/>
      <p:bldP spid="64524" grpId="0"/>
      <p:bldP spid="63500" grpId="0"/>
      <p:bldP spid="63501" grpId="0"/>
      <p:bldP spid="6657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ítol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ca-ES"/>
              <a:t>Pregunta 2</a:t>
            </a:r>
          </a:p>
        </p:txBody>
      </p:sp>
      <p:sp>
        <p:nvSpPr>
          <p:cNvPr id="72707" name="Contenidor de contingut 2"/>
          <p:cNvSpPr>
            <a:spLocks noGrp="1"/>
          </p:cNvSpPr>
          <p:nvPr>
            <p:ph sz="quarter" idx="4294967295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ca-ES">
                <a:solidFill>
                  <a:srgbClr val="FF9900"/>
                </a:solidFill>
              </a:rPr>
              <a:t>Està viu?</a:t>
            </a:r>
          </a:p>
          <a:p>
            <a:pPr eaLnBrk="1" hangingPunct="1">
              <a:buFont typeface="Wingdings 3" pitchFamily="18" charset="2"/>
              <a:buNone/>
            </a:pPr>
            <a:endParaRPr lang="ca-ES"/>
          </a:p>
          <a:p>
            <a:pPr eaLnBrk="1" hangingPunct="1">
              <a:buFont typeface="Wingdings 3" pitchFamily="18" charset="2"/>
              <a:buNone/>
            </a:pPr>
            <a:endParaRPr lang="ca-ES"/>
          </a:p>
        </p:txBody>
      </p:sp>
      <p:pic>
        <p:nvPicPr>
          <p:cNvPr id="72709" name="Picture 5" descr="IMG_0122"/>
          <p:cNvPicPr>
            <a:picLocks noChangeAspect="1" noChangeArrowheads="1"/>
          </p:cNvPicPr>
          <p:nvPr/>
        </p:nvPicPr>
        <p:blipFill>
          <a:blip r:embed="rId3"/>
          <a:srcRect l="56454" t="8020" b="5937"/>
          <a:stretch>
            <a:fillRect/>
          </a:stretch>
        </p:blipFill>
        <p:spPr bwMode="auto">
          <a:xfrm>
            <a:off x="5003800" y="1700213"/>
            <a:ext cx="2638425" cy="3910012"/>
          </a:xfrm>
          <a:prstGeom prst="rect">
            <a:avLst/>
          </a:prstGeom>
          <a:noFill/>
        </p:spPr>
      </p:pic>
      <p:pic>
        <p:nvPicPr>
          <p:cNvPr id="72711" name="Picture 7" descr="images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7088" y="2492375"/>
            <a:ext cx="3240087" cy="3197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ítol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ca-ES"/>
              <a:t>Pregunta 2</a:t>
            </a:r>
          </a:p>
        </p:txBody>
      </p:sp>
      <p:sp>
        <p:nvSpPr>
          <p:cNvPr id="74755" name="Contenidor de contingut 2"/>
          <p:cNvSpPr>
            <a:spLocks noGrp="1"/>
          </p:cNvSpPr>
          <p:nvPr>
            <p:ph sz="quarter" idx="4294967295"/>
          </p:nvPr>
        </p:nvSpPr>
        <p:spPr>
          <a:xfrm>
            <a:off x="395288" y="1700213"/>
            <a:ext cx="4330700" cy="649287"/>
          </a:xfrm>
        </p:spPr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ca-ES" sz="2400"/>
              <a:t>Està viu?</a:t>
            </a:r>
          </a:p>
          <a:p>
            <a:pPr eaLnBrk="1" hangingPunct="1">
              <a:buFont typeface="Wingdings 3" pitchFamily="18" charset="2"/>
              <a:buNone/>
            </a:pPr>
            <a:endParaRPr lang="ca-ES" sz="2400"/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4983163" y="1747838"/>
            <a:ext cx="3476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2400">
                <a:solidFill>
                  <a:schemeClr val="hlink"/>
                </a:solidFill>
                <a:latin typeface="Gill Sans MT" pitchFamily="34" charset="0"/>
              </a:rPr>
              <a:t>Plantejament del problema</a:t>
            </a:r>
            <a:endParaRPr lang="ca-ES" sz="2400">
              <a:solidFill>
                <a:schemeClr val="hlink"/>
              </a:solidFill>
              <a:latin typeface="Gill Sans MT" pitchFamily="34" charset="0"/>
            </a:endParaRPr>
          </a:p>
        </p:txBody>
      </p:sp>
      <p:sp>
        <p:nvSpPr>
          <p:cNvPr id="38918" name="AutoShape 6"/>
          <p:cNvSpPr>
            <a:spLocks noChangeArrowheads="1"/>
          </p:cNvSpPr>
          <p:nvPr/>
        </p:nvSpPr>
        <p:spPr bwMode="auto">
          <a:xfrm rot="10800000">
            <a:off x="4427538" y="1700213"/>
            <a:ext cx="360362" cy="576262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74759" name="Contenidor de contingut 2"/>
          <p:cNvSpPr>
            <a:spLocks/>
          </p:cNvSpPr>
          <p:nvPr/>
        </p:nvSpPr>
        <p:spPr bwMode="auto">
          <a:xfrm>
            <a:off x="395288" y="2636838"/>
            <a:ext cx="43307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None/>
            </a:pPr>
            <a:endParaRPr lang="ca-ES" sz="2400">
              <a:latin typeface="Gill Sans MT" pitchFamily="34" charset="0"/>
            </a:endParaRPr>
          </a:p>
        </p:txBody>
      </p:sp>
      <p:sp>
        <p:nvSpPr>
          <p:cNvPr id="38920" name="Rectangle 8"/>
          <p:cNvSpPr>
            <a:spLocks noChangeArrowheads="1"/>
          </p:cNvSpPr>
          <p:nvPr/>
        </p:nvSpPr>
        <p:spPr bwMode="auto">
          <a:xfrm>
            <a:off x="5003800" y="2636838"/>
            <a:ext cx="1343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a-ES" sz="2400">
                <a:solidFill>
                  <a:schemeClr val="hlink"/>
                </a:solidFill>
                <a:latin typeface="Gill Sans MT" pitchFamily="34" charset="0"/>
              </a:rPr>
              <a:t>Hipòtesis</a:t>
            </a:r>
          </a:p>
        </p:txBody>
      </p:sp>
      <p:sp>
        <p:nvSpPr>
          <p:cNvPr id="38921" name="AutoShape 9"/>
          <p:cNvSpPr>
            <a:spLocks noChangeArrowheads="1"/>
          </p:cNvSpPr>
          <p:nvPr/>
        </p:nvSpPr>
        <p:spPr bwMode="auto">
          <a:xfrm rot="10800000">
            <a:off x="4427538" y="2636838"/>
            <a:ext cx="360362" cy="576262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38923" name="Rectangle 11"/>
          <p:cNvSpPr>
            <a:spLocks noChangeArrowheads="1"/>
          </p:cNvSpPr>
          <p:nvPr/>
        </p:nvSpPr>
        <p:spPr bwMode="auto">
          <a:xfrm>
            <a:off x="468313" y="2349500"/>
            <a:ext cx="3816350" cy="34559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38925" name="AutoShape 13"/>
          <p:cNvSpPr>
            <a:spLocks noChangeArrowheads="1"/>
          </p:cNvSpPr>
          <p:nvPr/>
        </p:nvSpPr>
        <p:spPr bwMode="auto">
          <a:xfrm>
            <a:off x="5364163" y="2205038"/>
            <a:ext cx="576262" cy="431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_tradnl"/>
          </a:p>
        </p:txBody>
      </p:sp>
      <p:pic>
        <p:nvPicPr>
          <p:cNvPr id="74765" name="Picture 13" descr="images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35825" y="188913"/>
            <a:ext cx="1655763" cy="1633537"/>
          </a:xfrm>
          <a:prstGeom prst="rect">
            <a:avLst/>
          </a:prstGeom>
          <a:noFill/>
        </p:spPr>
      </p:pic>
      <p:sp>
        <p:nvSpPr>
          <p:cNvPr id="13" name="Text Box 12">
            <a:extLst>
              <a:ext uri="{FF2B5EF4-FFF2-40B4-BE49-F238E27FC236}">
                <a16:creationId xmlns:a16="http://schemas.microsoft.com/office/drawing/2014/main" id="{2F1D1EAA-B072-458D-82F2-384D6D5F94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494" y="2550964"/>
            <a:ext cx="3455987" cy="256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</a:pPr>
            <a:endParaRPr lang="ca-ES" dirty="0">
              <a:solidFill>
                <a:schemeClr val="bg1"/>
              </a:solidFill>
            </a:endParaRP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ca-ES" dirty="0">
                <a:solidFill>
                  <a:schemeClr val="bg1"/>
                </a:solidFill>
              </a:rPr>
              <a:t>Si, i si està viu estarà format per cèl·lules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ca-ES" dirty="0">
                <a:solidFill>
                  <a:schemeClr val="bg1"/>
                </a:solidFill>
              </a:rPr>
              <a:t>Si, i si està viu es nodrirà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ca-ES" dirty="0">
                <a:solidFill>
                  <a:schemeClr val="bg1"/>
                </a:solidFill>
              </a:rPr>
              <a:t>Si, i si està viu es relacionarà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ca-ES" dirty="0">
                <a:solidFill>
                  <a:schemeClr val="bg1"/>
                </a:solidFill>
              </a:rPr>
              <a:t>Si, i si està viu es reproduirà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7" grpId="0"/>
      <p:bldP spid="38918" grpId="0" animBg="1"/>
      <p:bldP spid="38920" grpId="0"/>
      <p:bldP spid="38921" grpId="0" animBg="1"/>
      <p:bldP spid="38923" grpId="0" animBg="1"/>
      <p:bldP spid="389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21" name="Rectangle 13"/>
          <p:cNvSpPr>
            <a:spLocks noChangeArrowheads="1"/>
          </p:cNvSpPr>
          <p:nvPr/>
        </p:nvSpPr>
        <p:spPr bwMode="auto">
          <a:xfrm>
            <a:off x="395288" y="2565400"/>
            <a:ext cx="3889375" cy="7191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a-ES"/>
          </a:p>
        </p:txBody>
      </p:sp>
      <p:sp>
        <p:nvSpPr>
          <p:cNvPr id="76803" name="Títol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ca-ES"/>
              <a:t>Pregunta 2</a:t>
            </a:r>
          </a:p>
        </p:txBody>
      </p:sp>
      <p:sp>
        <p:nvSpPr>
          <p:cNvPr id="76804" name="Contenidor de contingut 2"/>
          <p:cNvSpPr>
            <a:spLocks noGrp="1"/>
          </p:cNvSpPr>
          <p:nvPr>
            <p:ph sz="quarter" idx="4294967295"/>
          </p:nvPr>
        </p:nvSpPr>
        <p:spPr>
          <a:xfrm>
            <a:off x="395288" y="1700213"/>
            <a:ext cx="4330700" cy="649287"/>
          </a:xfrm>
        </p:spPr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ca-ES" sz="2400"/>
              <a:t>Està viu?</a:t>
            </a:r>
          </a:p>
          <a:p>
            <a:pPr eaLnBrk="1" hangingPunct="1">
              <a:buFont typeface="Wingdings 3" pitchFamily="18" charset="2"/>
              <a:buNone/>
            </a:pPr>
            <a:endParaRPr lang="ca-ES" sz="2400"/>
          </a:p>
        </p:txBody>
      </p:sp>
      <p:sp>
        <p:nvSpPr>
          <p:cNvPr id="43015" name="Contenidor de contingut 2"/>
          <p:cNvSpPr>
            <a:spLocks/>
          </p:cNvSpPr>
          <p:nvPr/>
        </p:nvSpPr>
        <p:spPr bwMode="auto">
          <a:xfrm>
            <a:off x="395288" y="2636838"/>
            <a:ext cx="43307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None/>
              <a:defRPr/>
            </a:pPr>
            <a:endParaRPr lang="ca-ES" sz="2400">
              <a:latin typeface="+mn-lt"/>
            </a:endParaRPr>
          </a:p>
        </p:txBody>
      </p:sp>
      <p:sp>
        <p:nvSpPr>
          <p:cNvPr id="43016" name="Rectangle 8"/>
          <p:cNvSpPr>
            <a:spLocks noChangeArrowheads="1"/>
          </p:cNvSpPr>
          <p:nvPr/>
        </p:nvSpPr>
        <p:spPr bwMode="auto">
          <a:xfrm>
            <a:off x="5003800" y="2636838"/>
            <a:ext cx="1343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ca-ES" sz="2400">
                <a:solidFill>
                  <a:schemeClr val="hlink"/>
                </a:solidFill>
                <a:latin typeface="+mn-lt"/>
              </a:rPr>
              <a:t>Hipòtesis</a:t>
            </a:r>
          </a:p>
        </p:txBody>
      </p:sp>
      <p:sp>
        <p:nvSpPr>
          <p:cNvPr id="43018" name="Rectangle 10"/>
          <p:cNvSpPr>
            <a:spLocks noChangeArrowheads="1"/>
          </p:cNvSpPr>
          <p:nvPr/>
        </p:nvSpPr>
        <p:spPr bwMode="auto">
          <a:xfrm>
            <a:off x="5003800" y="3644900"/>
            <a:ext cx="3240088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ca-ES" sz="2400" dirty="0">
                <a:solidFill>
                  <a:schemeClr val="hlink"/>
                </a:solidFill>
                <a:latin typeface="+mn-lt"/>
              </a:rPr>
              <a:t>Disseny experimental</a:t>
            </a:r>
          </a:p>
          <a:p>
            <a:pPr>
              <a:defRPr/>
            </a:pPr>
            <a:r>
              <a:rPr lang="ca-ES" sz="2400" dirty="0">
                <a:solidFill>
                  <a:schemeClr val="hlink"/>
                </a:solidFill>
                <a:latin typeface="+mn-lt"/>
              </a:rPr>
              <a:t>(Procediment: Material i Passos a seguir)</a:t>
            </a:r>
          </a:p>
          <a:p>
            <a:pPr>
              <a:defRPr/>
            </a:pPr>
            <a:endParaRPr lang="ca-ES" dirty="0">
              <a:solidFill>
                <a:schemeClr val="hlink"/>
              </a:solidFill>
              <a:latin typeface="+mn-lt"/>
              <a:sym typeface="Wingdings 3" pitchFamily="18" charset="2"/>
            </a:endParaRPr>
          </a:p>
        </p:txBody>
      </p:sp>
      <p:sp>
        <p:nvSpPr>
          <p:cNvPr id="76809" name="Contenidor de contingut 2"/>
          <p:cNvSpPr>
            <a:spLocks/>
          </p:cNvSpPr>
          <p:nvPr/>
        </p:nvSpPr>
        <p:spPr bwMode="auto">
          <a:xfrm>
            <a:off x="395288" y="2708275"/>
            <a:ext cx="3960812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None/>
            </a:pPr>
            <a:endParaRPr lang="ca-ES" sz="2400">
              <a:solidFill>
                <a:schemeClr val="bg1"/>
              </a:solidFill>
              <a:latin typeface="Gill Sans MT" pitchFamily="34" charset="0"/>
            </a:endParaRPr>
          </a:p>
        </p:txBody>
      </p:sp>
      <p:sp>
        <p:nvSpPr>
          <p:cNvPr id="43022" name="AutoShape 14"/>
          <p:cNvSpPr>
            <a:spLocks noChangeArrowheads="1"/>
          </p:cNvSpPr>
          <p:nvPr/>
        </p:nvSpPr>
        <p:spPr bwMode="auto">
          <a:xfrm>
            <a:off x="5364163" y="2205038"/>
            <a:ext cx="576262" cy="431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a-ES">
              <a:latin typeface="+mn-lt"/>
            </a:endParaRPr>
          </a:p>
        </p:txBody>
      </p:sp>
      <p:sp>
        <p:nvSpPr>
          <p:cNvPr id="43023" name="AutoShape 15"/>
          <p:cNvSpPr>
            <a:spLocks noChangeArrowheads="1"/>
          </p:cNvSpPr>
          <p:nvPr/>
        </p:nvSpPr>
        <p:spPr bwMode="auto">
          <a:xfrm>
            <a:off x="5364163" y="3141663"/>
            <a:ext cx="576262" cy="431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a-ES">
              <a:latin typeface="+mn-lt"/>
            </a:endParaRPr>
          </a:p>
        </p:txBody>
      </p:sp>
      <p:sp>
        <p:nvSpPr>
          <p:cNvPr id="43024" name="AutoShape 16"/>
          <p:cNvSpPr>
            <a:spLocks noChangeArrowheads="1"/>
          </p:cNvSpPr>
          <p:nvPr/>
        </p:nvSpPr>
        <p:spPr bwMode="auto">
          <a:xfrm rot="10800000">
            <a:off x="4427538" y="1700213"/>
            <a:ext cx="360362" cy="576262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a-ES">
              <a:latin typeface="+mn-lt"/>
            </a:endParaRPr>
          </a:p>
        </p:txBody>
      </p:sp>
      <p:sp>
        <p:nvSpPr>
          <p:cNvPr id="43025" name="AutoShape 17"/>
          <p:cNvSpPr>
            <a:spLocks noChangeArrowheads="1"/>
          </p:cNvSpPr>
          <p:nvPr/>
        </p:nvSpPr>
        <p:spPr bwMode="auto">
          <a:xfrm rot="10800000">
            <a:off x="4427538" y="2636838"/>
            <a:ext cx="360362" cy="576262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a-ES">
              <a:latin typeface="+mn-lt"/>
            </a:endParaRPr>
          </a:p>
        </p:txBody>
      </p:sp>
      <p:sp>
        <p:nvSpPr>
          <p:cNvPr id="43027" name="Rectangle 19"/>
          <p:cNvSpPr>
            <a:spLocks noChangeArrowheads="1"/>
          </p:cNvSpPr>
          <p:nvPr/>
        </p:nvSpPr>
        <p:spPr bwMode="auto">
          <a:xfrm>
            <a:off x="4983163" y="1747838"/>
            <a:ext cx="3476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ca-ES" sz="2400">
                <a:solidFill>
                  <a:schemeClr val="hlink"/>
                </a:solidFill>
                <a:latin typeface="+mn-lt"/>
              </a:rPr>
              <a:t>Plantejament del problema</a:t>
            </a:r>
          </a:p>
        </p:txBody>
      </p:sp>
      <p:sp>
        <p:nvSpPr>
          <p:cNvPr id="43028" name="AutoShape 20"/>
          <p:cNvSpPr>
            <a:spLocks noChangeArrowheads="1"/>
          </p:cNvSpPr>
          <p:nvPr/>
        </p:nvSpPr>
        <p:spPr bwMode="auto">
          <a:xfrm rot="10800000">
            <a:off x="4500563" y="3644900"/>
            <a:ext cx="360362" cy="576263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a-ES">
              <a:latin typeface="+mn-lt"/>
            </a:endParaRPr>
          </a:p>
        </p:txBody>
      </p:sp>
      <p:sp>
        <p:nvSpPr>
          <p:cNvPr id="43029" name="AutoShape 21"/>
          <p:cNvSpPr>
            <a:spLocks noChangeArrowheads="1"/>
          </p:cNvSpPr>
          <p:nvPr/>
        </p:nvSpPr>
        <p:spPr bwMode="auto">
          <a:xfrm rot="10800000">
            <a:off x="4500563" y="4437063"/>
            <a:ext cx="360362" cy="576262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a-ES">
              <a:latin typeface="+mn-lt"/>
            </a:endParaRPr>
          </a:p>
        </p:txBody>
      </p:sp>
      <p:sp>
        <p:nvSpPr>
          <p:cNvPr id="43031" name="Rectangle 23"/>
          <p:cNvSpPr>
            <a:spLocks noChangeArrowheads="1"/>
          </p:cNvSpPr>
          <p:nvPr/>
        </p:nvSpPr>
        <p:spPr bwMode="auto">
          <a:xfrm>
            <a:off x="395288" y="3573463"/>
            <a:ext cx="3889375" cy="7191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a-ES">
              <a:latin typeface="+mn-lt"/>
            </a:endParaRPr>
          </a:p>
        </p:txBody>
      </p:sp>
      <p:sp>
        <p:nvSpPr>
          <p:cNvPr id="43032" name="Contenidor de contingut 2"/>
          <p:cNvSpPr>
            <a:spLocks/>
          </p:cNvSpPr>
          <p:nvPr/>
        </p:nvSpPr>
        <p:spPr bwMode="auto">
          <a:xfrm>
            <a:off x="395288" y="3716338"/>
            <a:ext cx="3960812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None/>
              <a:defRPr/>
            </a:pPr>
            <a:r>
              <a:rPr lang="ca-ES" sz="2400">
                <a:solidFill>
                  <a:schemeClr val="bg1"/>
                </a:solidFill>
                <a:latin typeface="+mn-lt"/>
              </a:rPr>
              <a:t>Material</a:t>
            </a:r>
          </a:p>
        </p:txBody>
      </p:sp>
      <p:sp>
        <p:nvSpPr>
          <p:cNvPr id="43033" name="Rectangle 25"/>
          <p:cNvSpPr>
            <a:spLocks noChangeArrowheads="1"/>
          </p:cNvSpPr>
          <p:nvPr/>
        </p:nvSpPr>
        <p:spPr bwMode="auto">
          <a:xfrm>
            <a:off x="395288" y="4510088"/>
            <a:ext cx="3889375" cy="7191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a-ES">
              <a:latin typeface="+mn-lt"/>
            </a:endParaRPr>
          </a:p>
        </p:txBody>
      </p:sp>
      <p:sp>
        <p:nvSpPr>
          <p:cNvPr id="43034" name="Contenidor de contingut 2"/>
          <p:cNvSpPr>
            <a:spLocks/>
          </p:cNvSpPr>
          <p:nvPr/>
        </p:nvSpPr>
        <p:spPr bwMode="auto">
          <a:xfrm>
            <a:off x="395288" y="4652963"/>
            <a:ext cx="3960812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None/>
              <a:defRPr/>
            </a:pPr>
            <a:r>
              <a:rPr lang="ca-ES" sz="2400" dirty="0">
                <a:solidFill>
                  <a:schemeClr val="bg1"/>
                </a:solidFill>
                <a:latin typeface="+mn-lt"/>
              </a:rPr>
              <a:t>Passos a seguir</a:t>
            </a:r>
          </a:p>
        </p:txBody>
      </p:sp>
      <p:pic>
        <p:nvPicPr>
          <p:cNvPr id="76821" name="Picture 21" descr="images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51725" y="188913"/>
            <a:ext cx="1439863" cy="14208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8" grpId="0"/>
      <p:bldP spid="43023" grpId="0" animBg="1"/>
      <p:bldP spid="43028" grpId="0" animBg="1"/>
      <p:bldP spid="43029" grpId="0" animBg="1"/>
      <p:bldP spid="43031" grpId="0" animBg="1"/>
      <p:bldP spid="43032" grpId="0"/>
      <p:bldP spid="43033" grpId="0" animBg="1"/>
      <p:bldP spid="430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72" name="Rectangle 16"/>
          <p:cNvSpPr>
            <a:spLocks noChangeArrowheads="1"/>
          </p:cNvSpPr>
          <p:nvPr/>
        </p:nvSpPr>
        <p:spPr bwMode="auto">
          <a:xfrm>
            <a:off x="468313" y="1989138"/>
            <a:ext cx="3816350" cy="41767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ca-ES" sz="24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8851" name="Títol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ca-ES"/>
              <a:t>Està viu? </a:t>
            </a:r>
            <a:br>
              <a:rPr lang="ca-ES"/>
            </a:br>
            <a:r>
              <a:rPr lang="ca-ES" sz="2400">
                <a:solidFill>
                  <a:srgbClr val="FF9900"/>
                </a:solidFill>
              </a:rPr>
              <a:t>Si, i si està viu estarà format per cèl·lules</a:t>
            </a:r>
          </a:p>
        </p:txBody>
      </p:sp>
      <p:sp>
        <p:nvSpPr>
          <p:cNvPr id="45068" name="AutoShape 12"/>
          <p:cNvSpPr>
            <a:spLocks noChangeArrowheads="1"/>
          </p:cNvSpPr>
          <p:nvPr/>
        </p:nvSpPr>
        <p:spPr bwMode="auto">
          <a:xfrm rot="10800000">
            <a:off x="4500563" y="1844675"/>
            <a:ext cx="360362" cy="576263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_tradnl">
              <a:latin typeface="+mn-lt"/>
            </a:endParaRPr>
          </a:p>
        </p:txBody>
      </p:sp>
      <p:sp>
        <p:nvSpPr>
          <p:cNvPr id="45071" name="Text Box 15"/>
          <p:cNvSpPr txBox="1">
            <a:spLocks noChangeArrowheads="1"/>
          </p:cNvSpPr>
          <p:nvPr/>
        </p:nvSpPr>
        <p:spPr bwMode="auto">
          <a:xfrm>
            <a:off x="468313" y="1844675"/>
            <a:ext cx="3816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ca-ES">
              <a:latin typeface="+mn-lt"/>
            </a:endParaRPr>
          </a:p>
        </p:txBody>
      </p:sp>
      <p:sp>
        <p:nvSpPr>
          <p:cNvPr id="45073" name="Text Box 17"/>
          <p:cNvSpPr txBox="1">
            <a:spLocks noChangeArrowheads="1"/>
          </p:cNvSpPr>
          <p:nvPr/>
        </p:nvSpPr>
        <p:spPr bwMode="auto">
          <a:xfrm>
            <a:off x="468313" y="2062163"/>
            <a:ext cx="35988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ca-ES" sz="2400">
                <a:solidFill>
                  <a:schemeClr val="bg1"/>
                </a:solidFill>
                <a:latin typeface="+mn-lt"/>
              </a:rPr>
              <a:t>Material</a:t>
            </a:r>
          </a:p>
        </p:txBody>
      </p:sp>
      <p:sp>
        <p:nvSpPr>
          <p:cNvPr id="45077" name="AutoShape 21" descr="2Q==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pPr>
              <a:defRPr/>
            </a:pPr>
            <a:endParaRPr lang="es-ES_tradnl">
              <a:latin typeface="+mn-lt"/>
            </a:endParaRPr>
          </a:p>
        </p:txBody>
      </p:sp>
      <p:sp>
        <p:nvSpPr>
          <p:cNvPr id="45079" name="AutoShape 23" descr="2Q==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pPr>
              <a:defRPr/>
            </a:pPr>
            <a:endParaRPr lang="es-ES_tradnl">
              <a:latin typeface="+mn-lt"/>
            </a:endParaRPr>
          </a:p>
        </p:txBody>
      </p:sp>
      <p:sp>
        <p:nvSpPr>
          <p:cNvPr id="45083" name="AutoShape 27" descr="9k=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pPr>
              <a:defRPr/>
            </a:pPr>
            <a:endParaRPr lang="es-ES_tradnl">
              <a:latin typeface="+mn-lt"/>
            </a:endParaRPr>
          </a:p>
        </p:txBody>
      </p:sp>
      <p:sp>
        <p:nvSpPr>
          <p:cNvPr id="45085" name="AutoShape 29" descr="9k=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pPr>
              <a:defRPr/>
            </a:pPr>
            <a:endParaRPr lang="es-ES_tradnl">
              <a:latin typeface="+mn-lt"/>
            </a:endParaRPr>
          </a:p>
        </p:txBody>
      </p:sp>
      <p:sp>
        <p:nvSpPr>
          <p:cNvPr id="45092" name="Rectangle 36"/>
          <p:cNvSpPr>
            <a:spLocks noChangeArrowheads="1"/>
          </p:cNvSpPr>
          <p:nvPr/>
        </p:nvSpPr>
        <p:spPr bwMode="auto">
          <a:xfrm>
            <a:off x="4284663" y="2781300"/>
            <a:ext cx="4608512" cy="338455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_tradnl">
              <a:latin typeface="+mn-lt"/>
            </a:endParaRPr>
          </a:p>
        </p:txBody>
      </p: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5076825" y="1773238"/>
            <a:ext cx="406717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ca-ES" sz="2400" dirty="0">
                <a:solidFill>
                  <a:schemeClr val="hlink"/>
                </a:solidFill>
                <a:latin typeface="+mn-lt"/>
              </a:rPr>
              <a:t>Disseny experimental</a:t>
            </a:r>
          </a:p>
          <a:p>
            <a:pPr>
              <a:defRPr/>
            </a:pPr>
            <a:r>
              <a:rPr lang="ca-ES" dirty="0">
                <a:solidFill>
                  <a:schemeClr val="hlink"/>
                </a:solidFill>
                <a:latin typeface="+mn-lt"/>
              </a:rPr>
              <a:t>(Procediment: Material i passos a seguir )</a:t>
            </a:r>
          </a:p>
          <a:p>
            <a:pPr>
              <a:defRPr/>
            </a:pPr>
            <a:endParaRPr lang="ca-ES" dirty="0">
              <a:solidFill>
                <a:schemeClr val="hlink"/>
              </a:solidFill>
              <a:latin typeface="+mn-lt"/>
              <a:sym typeface="Wingdings 3" pitchFamily="18" charset="2"/>
            </a:endParaRPr>
          </a:p>
        </p:txBody>
      </p:sp>
      <p:pic>
        <p:nvPicPr>
          <p:cNvPr id="78874" name="Picture 26" descr="images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51725" y="188913"/>
            <a:ext cx="1439863" cy="1420812"/>
          </a:xfrm>
          <a:prstGeom prst="rect">
            <a:avLst/>
          </a:prstGeom>
          <a:noFill/>
        </p:spPr>
      </p:pic>
      <p:sp>
        <p:nvSpPr>
          <p:cNvPr id="78876" name="Text Box 28"/>
          <p:cNvSpPr txBox="1">
            <a:spLocks noChangeArrowheads="1"/>
          </p:cNvSpPr>
          <p:nvPr/>
        </p:nvSpPr>
        <p:spPr bwMode="auto">
          <a:xfrm>
            <a:off x="5076825" y="3429000"/>
            <a:ext cx="2808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ca-ES"/>
          </a:p>
        </p:txBody>
      </p:sp>
      <p:sp>
        <p:nvSpPr>
          <p:cNvPr id="78877" name="Text Box 29"/>
          <p:cNvSpPr txBox="1">
            <a:spLocks noChangeArrowheads="1"/>
          </p:cNvSpPr>
          <p:nvPr/>
        </p:nvSpPr>
        <p:spPr bwMode="auto">
          <a:xfrm>
            <a:off x="4787900" y="3141663"/>
            <a:ext cx="403225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55600" indent="-355600">
              <a:spcBef>
                <a:spcPct val="50000"/>
              </a:spcBef>
              <a:buFontTx/>
              <a:buChar char="•"/>
            </a:pPr>
            <a:endParaRPr lang="ca-ES" dirty="0">
              <a:solidFill>
                <a:schemeClr val="bg1"/>
              </a:solidFill>
            </a:endParaRPr>
          </a:p>
          <a:p>
            <a:pPr marL="355600" indent="-355600">
              <a:spcBef>
                <a:spcPct val="50000"/>
              </a:spcBef>
              <a:buFontTx/>
              <a:buChar char="•"/>
            </a:pPr>
            <a:r>
              <a:rPr lang="ca-ES" dirty="0">
                <a:solidFill>
                  <a:schemeClr val="bg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468313" y="1989138"/>
            <a:ext cx="3816350" cy="41767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ca-ES" sz="2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7109" name="Rectangle 5"/>
          <p:cNvSpPr>
            <a:spLocks noChangeArrowheads="1"/>
          </p:cNvSpPr>
          <p:nvPr/>
        </p:nvSpPr>
        <p:spPr bwMode="auto">
          <a:xfrm>
            <a:off x="5076825" y="1773238"/>
            <a:ext cx="406717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s-ES" sz="2400" dirty="0" err="1">
                <a:solidFill>
                  <a:schemeClr val="hlink"/>
                </a:solidFill>
                <a:latin typeface="+mn-lt"/>
              </a:rPr>
              <a:t>Disseny</a:t>
            </a:r>
            <a:r>
              <a:rPr lang="es-ES" sz="2400" dirty="0">
                <a:solidFill>
                  <a:schemeClr val="hlink"/>
                </a:solidFill>
                <a:latin typeface="+mn-lt"/>
              </a:rPr>
              <a:t> experimental</a:t>
            </a:r>
          </a:p>
          <a:p>
            <a:pPr>
              <a:defRPr/>
            </a:pPr>
            <a:r>
              <a:rPr lang="es-ES" dirty="0">
                <a:solidFill>
                  <a:schemeClr val="hlink"/>
                </a:solidFill>
                <a:latin typeface="+mn-lt"/>
              </a:rPr>
              <a:t>(</a:t>
            </a:r>
            <a:r>
              <a:rPr lang="es-ES" dirty="0" err="1">
                <a:solidFill>
                  <a:schemeClr val="hlink"/>
                </a:solidFill>
                <a:latin typeface="+mn-lt"/>
              </a:rPr>
              <a:t>Procediment</a:t>
            </a:r>
            <a:r>
              <a:rPr lang="es-ES" dirty="0">
                <a:solidFill>
                  <a:schemeClr val="hlink"/>
                </a:solidFill>
                <a:latin typeface="+mn-lt"/>
              </a:rPr>
              <a:t>: Material i pasos a seguir )</a:t>
            </a:r>
          </a:p>
          <a:p>
            <a:pPr>
              <a:defRPr/>
            </a:pPr>
            <a:endParaRPr lang="es-ES" dirty="0">
              <a:solidFill>
                <a:schemeClr val="hlink"/>
              </a:solidFill>
              <a:latin typeface="+mn-lt"/>
              <a:sym typeface="Wingdings 3" pitchFamily="18" charset="2"/>
            </a:endParaRPr>
          </a:p>
        </p:txBody>
      </p:sp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468313" y="1844675"/>
            <a:ext cx="3816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ca-ES">
              <a:latin typeface="+mn-lt"/>
            </a:endParaRPr>
          </a:p>
        </p:txBody>
      </p:sp>
      <p:sp>
        <p:nvSpPr>
          <p:cNvPr id="47112" name="Text Box 8"/>
          <p:cNvSpPr txBox="1">
            <a:spLocks noChangeArrowheads="1"/>
          </p:cNvSpPr>
          <p:nvPr/>
        </p:nvSpPr>
        <p:spPr bwMode="auto">
          <a:xfrm>
            <a:off x="468313" y="2062163"/>
            <a:ext cx="3598862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ca-ES" sz="2400" dirty="0">
                <a:solidFill>
                  <a:schemeClr val="bg1"/>
                </a:solidFill>
                <a:latin typeface="+mn-lt"/>
              </a:rPr>
              <a:t>Procediment (=passos a seguir)</a:t>
            </a:r>
          </a:p>
        </p:txBody>
      </p:sp>
      <p:sp>
        <p:nvSpPr>
          <p:cNvPr id="47114" name="AutoShape 10" descr="2Q==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pPr>
              <a:defRPr/>
            </a:pPr>
            <a:endParaRPr lang="es-ES_tradnl">
              <a:latin typeface="+mn-lt"/>
            </a:endParaRPr>
          </a:p>
        </p:txBody>
      </p:sp>
      <p:sp>
        <p:nvSpPr>
          <p:cNvPr id="47115" name="AutoShape 11" descr="2Q==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pPr>
              <a:defRPr/>
            </a:pPr>
            <a:endParaRPr lang="es-ES_tradnl">
              <a:latin typeface="+mn-lt"/>
            </a:endParaRPr>
          </a:p>
        </p:txBody>
      </p:sp>
      <p:sp>
        <p:nvSpPr>
          <p:cNvPr id="47117" name="AutoShape 13" descr="9k=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pPr>
              <a:defRPr/>
            </a:pPr>
            <a:endParaRPr lang="es-ES_tradnl">
              <a:latin typeface="+mn-lt"/>
            </a:endParaRPr>
          </a:p>
        </p:txBody>
      </p:sp>
      <p:sp>
        <p:nvSpPr>
          <p:cNvPr id="47118" name="AutoShape 14" descr="9k=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pPr>
              <a:defRPr/>
            </a:pPr>
            <a:endParaRPr lang="es-ES_tradnl">
              <a:latin typeface="+mn-lt"/>
            </a:endParaRPr>
          </a:p>
        </p:txBody>
      </p:sp>
      <p:sp>
        <p:nvSpPr>
          <p:cNvPr id="47122" name="Rectangle 18"/>
          <p:cNvSpPr>
            <a:spLocks noChangeArrowheads="1"/>
          </p:cNvSpPr>
          <p:nvPr/>
        </p:nvSpPr>
        <p:spPr bwMode="auto">
          <a:xfrm>
            <a:off x="4284663" y="2781300"/>
            <a:ext cx="4608512" cy="338455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_tradnl">
              <a:latin typeface="+mn-lt"/>
            </a:endParaRPr>
          </a:p>
        </p:txBody>
      </p:sp>
      <p:sp>
        <p:nvSpPr>
          <p:cNvPr id="47130" name="AutoShape 26"/>
          <p:cNvSpPr>
            <a:spLocks noChangeArrowheads="1"/>
          </p:cNvSpPr>
          <p:nvPr/>
        </p:nvSpPr>
        <p:spPr bwMode="auto">
          <a:xfrm rot="10800000">
            <a:off x="4500563" y="1844675"/>
            <a:ext cx="360362" cy="576263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_tradnl">
              <a:latin typeface="+mn-lt"/>
            </a:endParaRPr>
          </a:p>
        </p:txBody>
      </p:sp>
      <p:pic>
        <p:nvPicPr>
          <p:cNvPr id="80910" name="Picture 14" descr="images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24750" y="188913"/>
            <a:ext cx="1366838" cy="1347787"/>
          </a:xfrm>
          <a:prstGeom prst="rect">
            <a:avLst/>
          </a:prstGeom>
          <a:noFill/>
        </p:spPr>
      </p:pic>
      <p:sp>
        <p:nvSpPr>
          <p:cNvPr id="80911" name="Títol 1"/>
          <p:cNvSpPr>
            <a:spLocks/>
          </p:cNvSpPr>
          <p:nvPr/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ca-ES" sz="3200">
                <a:solidFill>
                  <a:schemeClr val="tx2"/>
                </a:solidFill>
                <a:latin typeface="Bookman Old Style" pitchFamily="18" charset="0"/>
              </a:rPr>
              <a:t>Està viu? </a:t>
            </a:r>
            <a:br>
              <a:rPr lang="ca-ES" sz="3200">
                <a:solidFill>
                  <a:schemeClr val="tx2"/>
                </a:solidFill>
                <a:latin typeface="Bookman Old Style" pitchFamily="18" charset="0"/>
              </a:rPr>
            </a:br>
            <a:r>
              <a:rPr lang="ca-ES" sz="2400">
                <a:solidFill>
                  <a:srgbClr val="FF9900"/>
                </a:solidFill>
                <a:latin typeface="Bookman Old Style" pitchFamily="18" charset="0"/>
              </a:rPr>
              <a:t>Si, i si està viu estarà format per cèl·lules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Rectangle 5"/>
          <p:cNvSpPr>
            <a:spLocks noChangeArrowheads="1"/>
          </p:cNvSpPr>
          <p:nvPr/>
        </p:nvSpPr>
        <p:spPr bwMode="auto">
          <a:xfrm>
            <a:off x="5003800" y="4264025"/>
            <a:ext cx="32400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a-ES" sz="2000">
                <a:solidFill>
                  <a:schemeClr val="hlink"/>
                </a:solidFill>
              </a:rPr>
              <a:t>Resultats obtinguts, anàlisi i discussió</a:t>
            </a:r>
            <a:endParaRPr lang="ca-ES" sz="2000">
              <a:solidFill>
                <a:schemeClr val="hlink"/>
              </a:solidFill>
              <a:sym typeface="Wingdings 3" pitchFamily="18" charset="2"/>
            </a:endParaRPr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>
            <a:off x="468313" y="1844675"/>
            <a:ext cx="3816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ca-ES">
              <a:latin typeface="+mn-lt"/>
            </a:endParaRPr>
          </a:p>
        </p:txBody>
      </p:sp>
      <p:sp>
        <p:nvSpPr>
          <p:cNvPr id="49161" name="AutoShape 9" descr="2Q=="/>
          <p:cNvSpPr>
            <a:spLocks noChangeAspect="1" noChangeArrowheads="1"/>
          </p:cNvSpPr>
          <p:nvPr/>
        </p:nvSpPr>
        <p:spPr bwMode="auto">
          <a:xfrm>
            <a:off x="4492625" y="6300788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pPr>
              <a:defRPr/>
            </a:pPr>
            <a:endParaRPr lang="es-ES_tradnl">
              <a:latin typeface="+mn-lt"/>
            </a:endParaRPr>
          </a:p>
        </p:txBody>
      </p:sp>
      <p:sp>
        <p:nvSpPr>
          <p:cNvPr id="49162" name="AutoShape 10" descr="2Q=="/>
          <p:cNvSpPr>
            <a:spLocks noChangeAspect="1" noChangeArrowheads="1"/>
          </p:cNvSpPr>
          <p:nvPr/>
        </p:nvSpPr>
        <p:spPr bwMode="auto">
          <a:xfrm>
            <a:off x="4492625" y="6300788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pPr>
              <a:defRPr/>
            </a:pPr>
            <a:endParaRPr lang="es-ES_tradnl">
              <a:latin typeface="+mn-lt"/>
            </a:endParaRPr>
          </a:p>
        </p:txBody>
      </p:sp>
      <p:sp>
        <p:nvSpPr>
          <p:cNvPr id="49163" name="AutoShape 11" descr="9k="/>
          <p:cNvSpPr>
            <a:spLocks noChangeAspect="1" noChangeArrowheads="1"/>
          </p:cNvSpPr>
          <p:nvPr/>
        </p:nvSpPr>
        <p:spPr bwMode="auto">
          <a:xfrm>
            <a:off x="4492625" y="6300788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pPr>
              <a:defRPr/>
            </a:pPr>
            <a:endParaRPr lang="es-ES_tradnl">
              <a:latin typeface="+mn-lt"/>
            </a:endParaRPr>
          </a:p>
        </p:txBody>
      </p:sp>
      <p:sp>
        <p:nvSpPr>
          <p:cNvPr id="49166" name="Rectangle 14"/>
          <p:cNvSpPr>
            <a:spLocks noChangeArrowheads="1"/>
          </p:cNvSpPr>
          <p:nvPr/>
        </p:nvSpPr>
        <p:spPr bwMode="auto">
          <a:xfrm>
            <a:off x="4932363" y="1597025"/>
            <a:ext cx="32051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sz="2000">
                <a:solidFill>
                  <a:schemeClr val="hlink"/>
                </a:solidFill>
              </a:rPr>
              <a:t>Plantejament del problema</a:t>
            </a:r>
            <a:endParaRPr lang="ca-ES" sz="2000">
              <a:solidFill>
                <a:schemeClr val="hlink"/>
              </a:solidFill>
            </a:endParaRPr>
          </a:p>
        </p:txBody>
      </p:sp>
      <p:sp>
        <p:nvSpPr>
          <p:cNvPr id="49168" name="Rectangle 16"/>
          <p:cNvSpPr>
            <a:spLocks noChangeArrowheads="1"/>
          </p:cNvSpPr>
          <p:nvPr/>
        </p:nvSpPr>
        <p:spPr bwMode="auto">
          <a:xfrm>
            <a:off x="5003800" y="2420938"/>
            <a:ext cx="1230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a-ES" sz="2000">
                <a:solidFill>
                  <a:schemeClr val="hlink"/>
                </a:solidFill>
              </a:rPr>
              <a:t>Hipòtesis</a:t>
            </a:r>
          </a:p>
        </p:txBody>
      </p:sp>
      <p:sp>
        <p:nvSpPr>
          <p:cNvPr id="49170" name="Rectangle 18"/>
          <p:cNvSpPr>
            <a:spLocks noChangeArrowheads="1"/>
          </p:cNvSpPr>
          <p:nvPr/>
        </p:nvSpPr>
        <p:spPr bwMode="auto">
          <a:xfrm>
            <a:off x="5003800" y="3214688"/>
            <a:ext cx="324008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ES" sz="2000">
                <a:solidFill>
                  <a:schemeClr val="hlink"/>
                </a:solidFill>
              </a:rPr>
              <a:t>Disseny experimental</a:t>
            </a:r>
          </a:p>
          <a:p>
            <a:r>
              <a:rPr lang="es-ES" sz="2000">
                <a:solidFill>
                  <a:schemeClr val="hlink"/>
                </a:solidFill>
              </a:rPr>
              <a:t>(Material i Procediment)</a:t>
            </a:r>
          </a:p>
          <a:p>
            <a:endParaRPr lang="es-ES" sz="2000">
              <a:solidFill>
                <a:schemeClr val="hlink"/>
              </a:solidFill>
              <a:sym typeface="Wingdings 3" pitchFamily="18" charset="2"/>
            </a:endParaRPr>
          </a:p>
        </p:txBody>
      </p:sp>
      <p:sp>
        <p:nvSpPr>
          <p:cNvPr id="49172" name="AutoShape 20"/>
          <p:cNvSpPr>
            <a:spLocks noChangeArrowheads="1"/>
          </p:cNvSpPr>
          <p:nvPr/>
        </p:nvSpPr>
        <p:spPr bwMode="auto">
          <a:xfrm>
            <a:off x="5364163" y="2101850"/>
            <a:ext cx="576262" cy="431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_tradnl">
              <a:latin typeface="+mn-lt"/>
            </a:endParaRPr>
          </a:p>
        </p:txBody>
      </p:sp>
      <p:sp>
        <p:nvSpPr>
          <p:cNvPr id="49173" name="AutoShape 21"/>
          <p:cNvSpPr>
            <a:spLocks noChangeArrowheads="1"/>
          </p:cNvSpPr>
          <p:nvPr/>
        </p:nvSpPr>
        <p:spPr bwMode="auto">
          <a:xfrm>
            <a:off x="5364163" y="2836863"/>
            <a:ext cx="576262" cy="431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_tradnl">
              <a:latin typeface="+mn-lt"/>
            </a:endParaRPr>
          </a:p>
        </p:txBody>
      </p:sp>
      <p:sp>
        <p:nvSpPr>
          <p:cNvPr id="49174" name="AutoShape 22"/>
          <p:cNvSpPr>
            <a:spLocks noChangeArrowheads="1"/>
          </p:cNvSpPr>
          <p:nvPr/>
        </p:nvSpPr>
        <p:spPr bwMode="auto">
          <a:xfrm>
            <a:off x="5364163" y="3902075"/>
            <a:ext cx="576262" cy="431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_tradnl">
              <a:latin typeface="+mn-lt"/>
            </a:endParaRPr>
          </a:p>
        </p:txBody>
      </p:sp>
      <p:sp>
        <p:nvSpPr>
          <p:cNvPr id="49175" name="Rectangle 23"/>
          <p:cNvSpPr>
            <a:spLocks noChangeArrowheads="1"/>
          </p:cNvSpPr>
          <p:nvPr/>
        </p:nvSpPr>
        <p:spPr bwMode="auto">
          <a:xfrm>
            <a:off x="5003800" y="5446713"/>
            <a:ext cx="32400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a-ES" sz="2000">
                <a:solidFill>
                  <a:schemeClr val="hlink"/>
                </a:solidFill>
              </a:rPr>
              <a:t>Conclusions</a:t>
            </a:r>
            <a:endParaRPr lang="ca-ES" sz="2000">
              <a:solidFill>
                <a:schemeClr val="hlink"/>
              </a:solidFill>
              <a:sym typeface="Wingdings 3" pitchFamily="18" charset="2"/>
            </a:endParaRPr>
          </a:p>
        </p:txBody>
      </p:sp>
      <p:sp>
        <p:nvSpPr>
          <p:cNvPr id="49177" name="AutoShape 25"/>
          <p:cNvSpPr>
            <a:spLocks noChangeArrowheads="1"/>
          </p:cNvSpPr>
          <p:nvPr/>
        </p:nvSpPr>
        <p:spPr bwMode="auto">
          <a:xfrm>
            <a:off x="5364163" y="5086350"/>
            <a:ext cx="576262" cy="431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_tradnl">
              <a:latin typeface="+mn-lt"/>
            </a:endParaRPr>
          </a:p>
        </p:txBody>
      </p:sp>
      <p:sp>
        <p:nvSpPr>
          <p:cNvPr id="49179" name="Contenidor de contingut 2"/>
          <p:cNvSpPr>
            <a:spLocks/>
          </p:cNvSpPr>
          <p:nvPr/>
        </p:nvSpPr>
        <p:spPr bwMode="auto">
          <a:xfrm>
            <a:off x="468313" y="2492375"/>
            <a:ext cx="43307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None/>
              <a:defRPr/>
            </a:pPr>
            <a:endParaRPr lang="ca-ES" sz="2400">
              <a:latin typeface="+mn-lt"/>
            </a:endParaRPr>
          </a:p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None/>
              <a:defRPr/>
            </a:pPr>
            <a:endParaRPr lang="ca-ES" sz="2400">
              <a:latin typeface="+mn-lt"/>
            </a:endParaRPr>
          </a:p>
        </p:txBody>
      </p:sp>
      <p:sp>
        <p:nvSpPr>
          <p:cNvPr id="49183" name="AutoShape 31"/>
          <p:cNvSpPr>
            <a:spLocks noChangeArrowheads="1"/>
          </p:cNvSpPr>
          <p:nvPr/>
        </p:nvSpPr>
        <p:spPr bwMode="auto">
          <a:xfrm rot="10800000">
            <a:off x="4427538" y="4365625"/>
            <a:ext cx="360362" cy="576263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_tradnl">
              <a:latin typeface="+mn-lt"/>
            </a:endParaRPr>
          </a:p>
        </p:txBody>
      </p:sp>
      <p:sp>
        <p:nvSpPr>
          <p:cNvPr id="49184" name="AutoShape 32"/>
          <p:cNvSpPr>
            <a:spLocks noChangeArrowheads="1"/>
          </p:cNvSpPr>
          <p:nvPr/>
        </p:nvSpPr>
        <p:spPr bwMode="auto">
          <a:xfrm rot="10800000">
            <a:off x="4500563" y="5373688"/>
            <a:ext cx="360362" cy="576262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_tradnl">
              <a:latin typeface="+mn-lt"/>
            </a:endParaRPr>
          </a:p>
        </p:txBody>
      </p:sp>
      <p:sp>
        <p:nvSpPr>
          <p:cNvPr id="49185" name="Rectangle 33"/>
          <p:cNvSpPr>
            <a:spLocks noChangeArrowheads="1"/>
          </p:cNvSpPr>
          <p:nvPr/>
        </p:nvSpPr>
        <p:spPr bwMode="auto">
          <a:xfrm>
            <a:off x="468313" y="1268413"/>
            <a:ext cx="3816350" cy="360045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ca-ES" sz="24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9186" name="Rectangle 34"/>
          <p:cNvSpPr>
            <a:spLocks noChangeArrowheads="1"/>
          </p:cNvSpPr>
          <p:nvPr/>
        </p:nvSpPr>
        <p:spPr bwMode="auto">
          <a:xfrm>
            <a:off x="468313" y="5157788"/>
            <a:ext cx="3816350" cy="100806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ca-ES" sz="240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82966" name="Picture 22" descr="images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96188" y="188913"/>
            <a:ext cx="1368425" cy="1349375"/>
          </a:xfrm>
          <a:prstGeom prst="rect">
            <a:avLst/>
          </a:prstGeom>
          <a:noFill/>
        </p:spPr>
      </p:pic>
      <p:sp>
        <p:nvSpPr>
          <p:cNvPr id="82967" name="Títol 1"/>
          <p:cNvSpPr>
            <a:spLocks/>
          </p:cNvSpPr>
          <p:nvPr/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ca-ES" sz="3200">
                <a:solidFill>
                  <a:schemeClr val="tx2"/>
                </a:solidFill>
                <a:latin typeface="Bookman Old Style" pitchFamily="18" charset="0"/>
              </a:rPr>
              <a:t>Està viu? </a:t>
            </a:r>
            <a:br>
              <a:rPr lang="ca-ES" sz="3200">
                <a:solidFill>
                  <a:schemeClr val="tx2"/>
                </a:solidFill>
                <a:latin typeface="Bookman Old Style" pitchFamily="18" charset="0"/>
              </a:rPr>
            </a:br>
            <a:r>
              <a:rPr lang="ca-ES" sz="2400">
                <a:solidFill>
                  <a:srgbClr val="FF9900"/>
                </a:solidFill>
                <a:latin typeface="Bookman Old Style" pitchFamily="18" charset="0"/>
              </a:rPr>
              <a:t>Si, i si està viu estarà format per cèl·lules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7" grpId="0"/>
      <p:bldP spid="49174" grpId="0" animBg="1"/>
      <p:bldP spid="49175" grpId="0"/>
      <p:bldP spid="49177" grpId="0" animBg="1"/>
      <p:bldP spid="49183" grpId="0" animBg="1"/>
      <p:bldP spid="49184" grpId="0" animBg="1"/>
      <p:bldP spid="49185" grpId="0" animBg="1"/>
      <p:bldP spid="4918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en">
  <a:themeElements>
    <a:clrScheme name="Orige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e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e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gen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Origen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5670</TotalTime>
  <Words>251</Words>
  <Application>Microsoft Office PowerPoint</Application>
  <PresentationFormat>Presentación en pantalla (4:3)</PresentationFormat>
  <Paragraphs>60</Paragraphs>
  <Slides>8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6" baseType="lpstr">
      <vt:lpstr>Arial</vt:lpstr>
      <vt:lpstr>Bookman Old Style</vt:lpstr>
      <vt:lpstr>Calibri</vt:lpstr>
      <vt:lpstr>Gill Sans MT</vt:lpstr>
      <vt:lpstr>Tw Cen MT</vt:lpstr>
      <vt:lpstr>Wingdings</vt:lpstr>
      <vt:lpstr>Wingdings 3</vt:lpstr>
      <vt:lpstr>Origen</vt:lpstr>
      <vt:lpstr>Està viu?</vt:lpstr>
      <vt:lpstr>Presentación de PowerPoint</vt:lpstr>
      <vt:lpstr>Pregunta 2</vt:lpstr>
      <vt:lpstr>Pregunta 2</vt:lpstr>
      <vt:lpstr>Pregunta 2</vt:lpstr>
      <vt:lpstr>Està viu?  Si, i si està viu estarà format per cèl·lules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0- Situació</dc:title>
  <dc:creator>Usuari</dc:creator>
  <cp:lastModifiedBy>Biologia i Geologia</cp:lastModifiedBy>
  <cp:revision>107</cp:revision>
  <cp:lastPrinted>2014-03-20T08:30:27Z</cp:lastPrinted>
  <dcterms:created xsi:type="dcterms:W3CDTF">2012-08-28T18:09:34Z</dcterms:created>
  <dcterms:modified xsi:type="dcterms:W3CDTF">2020-02-17T16:03:02Z</dcterms:modified>
</cp:coreProperties>
</file>