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6" d="100"/>
          <a:sy n="96" d="100"/>
        </p:scale>
        <p:origin x="-33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8 Subtítulo"/>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Título"/>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s-ES" smtClean="0"/>
              <a:t>Haga clic para modificar el estilo de título del patrón</a:t>
            </a:r>
            <a:endParaRPr kumimoji="0" lang="en-US"/>
          </a:p>
        </p:txBody>
      </p:sp>
      <p:cxnSp>
        <p:nvCxnSpPr>
          <p:cNvPr id="8" name="7 Conector recto"/>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Elipse"/>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Marcador de fecha"/>
          <p:cNvSpPr>
            <a:spLocks noGrp="1"/>
          </p:cNvSpPr>
          <p:nvPr>
            <p:ph type="dt" sz="half" idx="10"/>
          </p:nvPr>
        </p:nvSpPr>
        <p:spPr/>
        <p:txBody>
          <a:bodyPr/>
          <a:lstStyle/>
          <a:p>
            <a:fld id="{99FFBF0E-37C8-491D-9A01-24D1680AA1A5}" type="datetimeFigureOut">
              <a:rPr lang="es-ES" smtClean="0"/>
              <a:t>04/03/2011</a:t>
            </a:fld>
            <a:endParaRPr lang="es-ES"/>
          </a:p>
        </p:txBody>
      </p:sp>
      <p:sp>
        <p:nvSpPr>
          <p:cNvPr id="16" name="15 Marcador de número de diapositiva"/>
          <p:cNvSpPr>
            <a:spLocks noGrp="1"/>
          </p:cNvSpPr>
          <p:nvPr>
            <p:ph type="sldNum" sz="quarter" idx="11"/>
          </p:nvPr>
        </p:nvSpPr>
        <p:spPr/>
        <p:txBody>
          <a:bodyPr/>
          <a:lstStyle/>
          <a:p>
            <a:fld id="{1A63C243-BDDB-4300-B2C3-3EE357A07B97}" type="slidenum">
              <a:rPr lang="es-ES" smtClean="0"/>
              <a:t>‹Nº›</a:t>
            </a:fld>
            <a:endParaRPr lang="es-ES"/>
          </a:p>
        </p:txBody>
      </p:sp>
      <p:sp>
        <p:nvSpPr>
          <p:cNvPr id="17" name="16 Marcador de pie de página"/>
          <p:cNvSpPr>
            <a:spLocks noGrp="1"/>
          </p:cNvSpPr>
          <p:nvPr>
            <p:ph type="ftr" sz="quarter" idx="12"/>
          </p:nvPr>
        </p:nvSpPr>
        <p:spPr/>
        <p:txBody>
          <a:bodyPr/>
          <a:lstStyle/>
          <a:p>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9FFBF0E-37C8-491D-9A01-24D1680AA1A5}" type="datetimeFigureOut">
              <a:rPr lang="es-ES" smtClean="0"/>
              <a:t>04/03/2011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A63C243-BDDB-4300-B2C3-3EE357A07B97}"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9FFBF0E-37C8-491D-9A01-24D1680AA1A5}" type="datetimeFigureOut">
              <a:rPr lang="es-ES" smtClean="0"/>
              <a:t>04/03/2011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A63C243-BDDB-4300-B2C3-3EE357A07B97}"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9" name="8 Marcador de contenido"/>
          <p:cNvSpPr>
            <a:spLocks noGrp="1"/>
          </p:cNvSpPr>
          <p:nvPr>
            <p:ph idx="1"/>
          </p:nvPr>
        </p:nvSpPr>
        <p:spPr>
          <a:xfrm>
            <a:off x="457200" y="1524000"/>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4" name="13 Marcador de fecha"/>
          <p:cNvSpPr>
            <a:spLocks noGrp="1"/>
          </p:cNvSpPr>
          <p:nvPr>
            <p:ph type="dt" sz="half" idx="14"/>
          </p:nvPr>
        </p:nvSpPr>
        <p:spPr/>
        <p:txBody>
          <a:bodyPr/>
          <a:lstStyle/>
          <a:p>
            <a:fld id="{99FFBF0E-37C8-491D-9A01-24D1680AA1A5}" type="datetimeFigureOut">
              <a:rPr lang="es-ES" smtClean="0"/>
              <a:t>04/03/2011</a:t>
            </a:fld>
            <a:endParaRPr lang="es-ES"/>
          </a:p>
        </p:txBody>
      </p:sp>
      <p:sp>
        <p:nvSpPr>
          <p:cNvPr id="15" name="14 Marcador de número de diapositiva"/>
          <p:cNvSpPr>
            <a:spLocks noGrp="1"/>
          </p:cNvSpPr>
          <p:nvPr>
            <p:ph type="sldNum" sz="quarter" idx="15"/>
          </p:nvPr>
        </p:nvSpPr>
        <p:spPr/>
        <p:txBody>
          <a:bodyPr/>
          <a:lstStyle>
            <a:lvl1pPr algn="ctr">
              <a:defRPr/>
            </a:lvl1pPr>
          </a:lstStyle>
          <a:p>
            <a:fld id="{1A63C243-BDDB-4300-B2C3-3EE357A07B97}" type="slidenum">
              <a:rPr lang="es-ES" smtClean="0"/>
              <a:t>‹Nº›</a:t>
            </a:fld>
            <a:endParaRPr lang="es-ES"/>
          </a:p>
        </p:txBody>
      </p:sp>
      <p:sp>
        <p:nvSpPr>
          <p:cNvPr id="16" name="15 Marcador de pie de página"/>
          <p:cNvSpPr>
            <a:spLocks noGrp="1"/>
          </p:cNvSpPr>
          <p:nvPr>
            <p:ph type="ftr" sz="quarter" idx="16"/>
          </p:nvPr>
        </p:nvSpPr>
        <p:spPr/>
        <p:txBody>
          <a:bodyPr/>
          <a:lstStyle/>
          <a:p>
            <a:endParaRPr lang="es-ES"/>
          </a:p>
        </p:txBody>
      </p:sp>
      <p:sp>
        <p:nvSpPr>
          <p:cNvPr id="17" name="16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99FFBF0E-37C8-491D-9A01-24D1680AA1A5}" type="datetimeFigureOut">
              <a:rPr lang="es-ES" smtClean="0"/>
              <a:t>04/03/2011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A63C243-BDDB-4300-B2C3-3EE357A07B97}" type="slidenum">
              <a:rPr lang="es-ES" smtClean="0"/>
              <a:t>‹Nº›</a:t>
            </a:fld>
            <a:endParaRPr lang="es-ES"/>
          </a:p>
        </p:txBody>
      </p:sp>
      <p:sp>
        <p:nvSpPr>
          <p:cNvPr id="2" name="1 Título"/>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cxnSp>
        <p:nvCxnSpPr>
          <p:cNvPr id="7" name="6 Conector recto"/>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4 Marcador de fecha"/>
          <p:cNvSpPr>
            <a:spLocks noGrp="1"/>
          </p:cNvSpPr>
          <p:nvPr>
            <p:ph type="dt" sz="half" idx="10"/>
          </p:nvPr>
        </p:nvSpPr>
        <p:spPr/>
        <p:txBody>
          <a:bodyPr/>
          <a:lstStyle/>
          <a:p>
            <a:fld id="{99FFBF0E-37C8-491D-9A01-24D1680AA1A5}" type="datetimeFigureOut">
              <a:rPr lang="es-ES" smtClean="0"/>
              <a:t>04/03/2011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A63C243-BDDB-4300-B2C3-3EE357A07B97}" type="slidenum">
              <a:rPr lang="es-ES" smtClean="0"/>
              <a:t>‹Nº›</a:t>
            </a:fld>
            <a:endParaRPr lang="es-ES"/>
          </a:p>
        </p:txBody>
      </p:sp>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11" name="10 Marcador de contenido"/>
          <p:cNvSpPr>
            <a:spLocks noGrp="1"/>
          </p:cNvSpPr>
          <p:nvPr>
            <p:ph sz="half" idx="1"/>
          </p:nvPr>
        </p:nvSpPr>
        <p:spPr>
          <a:xfrm>
            <a:off x="457200" y="1524000"/>
            <a:ext cx="4059936"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524000"/>
            <a:ext cx="4059936"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fld id="{1A63C243-BDDB-4300-B2C3-3EE357A07B97}" type="slidenum">
              <a:rPr lang="es-ES" smtClean="0"/>
              <a:t>‹Nº›</a:t>
            </a:fld>
            <a:endParaRPr lang="es-ES"/>
          </a:p>
        </p:txBody>
      </p:sp>
      <p:sp>
        <p:nvSpPr>
          <p:cNvPr id="8" name="7 Marcador de pie de página"/>
          <p:cNvSpPr>
            <a:spLocks noGrp="1"/>
          </p:cNvSpPr>
          <p:nvPr>
            <p:ph type="ftr" sz="quarter" idx="11"/>
          </p:nvPr>
        </p:nvSpPr>
        <p:spPr/>
        <p:txBody>
          <a:bodyPr/>
          <a:lstStyle/>
          <a:p>
            <a:endParaRPr lang="es-ES"/>
          </a:p>
        </p:txBody>
      </p:sp>
      <p:sp>
        <p:nvSpPr>
          <p:cNvPr id="7" name="6 Marcador de fecha"/>
          <p:cNvSpPr>
            <a:spLocks noGrp="1"/>
          </p:cNvSpPr>
          <p:nvPr>
            <p:ph type="dt" sz="half" idx="10"/>
          </p:nvPr>
        </p:nvSpPr>
        <p:spPr/>
        <p:txBody>
          <a:bodyPr/>
          <a:lstStyle/>
          <a:p>
            <a:fld id="{99FFBF0E-37C8-491D-9A01-24D1680AA1A5}" type="datetimeFigureOut">
              <a:rPr lang="es-ES" smtClean="0"/>
              <a:t>04/03/2011</a:t>
            </a:fld>
            <a:endParaRPr lang="es-ES"/>
          </a:p>
        </p:txBody>
      </p:sp>
      <p:sp>
        <p:nvSpPr>
          <p:cNvPr id="3" name="2 Marcador de texto"/>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32" name="31 Marcador de contenido"/>
          <p:cNvSpPr>
            <a:spLocks noGrp="1"/>
          </p:cNvSpPr>
          <p:nvPr>
            <p:ph sz="half" idx="2"/>
          </p:nvPr>
        </p:nvSpPr>
        <p:spPr>
          <a:xfrm>
            <a:off x="457200" y="2201896"/>
            <a:ext cx="4038600" cy="391363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34" name="33 Marcador de contenido"/>
          <p:cNvSpPr>
            <a:spLocks noGrp="1"/>
          </p:cNvSpPr>
          <p:nvPr>
            <p:ph sz="quarter" idx="4"/>
          </p:nvPr>
        </p:nvSpPr>
        <p:spPr>
          <a:xfrm>
            <a:off x="4649788" y="2201896"/>
            <a:ext cx="4038600" cy="391363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 name="1 Título"/>
          <p:cNvSpPr>
            <a:spLocks noGrp="1"/>
          </p:cNvSpPr>
          <p:nvPr>
            <p:ph type="title"/>
          </p:nvPr>
        </p:nvSpPr>
        <p:spPr>
          <a:xfrm>
            <a:off x="457200" y="155448"/>
            <a:ext cx="8229600" cy="1143000"/>
          </a:xfrm>
        </p:spPr>
        <p:txBody>
          <a:bodyPr anchor="b" anchorCtr="0"/>
          <a:lstStyle>
            <a:lvl1pPr>
              <a:defRPr/>
            </a:lvl1pPr>
          </a:lstStyle>
          <a:p>
            <a:r>
              <a:rPr kumimoji="0" lang="es-ES" smtClean="0"/>
              <a:t>Haga clic para modificar el estilo de título del patrón</a:t>
            </a:r>
            <a:endParaRPr kumimoji="0" lang="en-US"/>
          </a:p>
        </p:txBody>
      </p:sp>
      <p:sp>
        <p:nvSpPr>
          <p:cNvPr id="12" name="11 Marcador de texto"/>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cxnSp>
        <p:nvCxnSpPr>
          <p:cNvPr id="10" name="9 Conector recto"/>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Conector recto"/>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99FFBF0E-37C8-491D-9A01-24D1680AA1A5}" type="datetimeFigureOut">
              <a:rPr lang="es-ES" smtClean="0"/>
              <a:t>04/03/2011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A63C243-BDDB-4300-B2C3-3EE357A07B97}" type="slidenum">
              <a:rPr lang="es-ES" smtClean="0"/>
              <a:t>‹Nº›</a:t>
            </a:fld>
            <a:endParaRPr lang="es-ES"/>
          </a:p>
        </p:txBody>
      </p:sp>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9FFBF0E-37C8-491D-9A01-24D1680AA1A5}" type="datetimeFigureOut">
              <a:rPr lang="es-ES" smtClean="0"/>
              <a:t>04/03/2011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A63C243-BDDB-4300-B2C3-3EE357A07B97}"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9" name="28 Marcador de contenido"/>
          <p:cNvSpPr>
            <a:spLocks noGrp="1"/>
          </p:cNvSpPr>
          <p:nvPr>
            <p:ph sz="quarter" idx="1"/>
          </p:nvPr>
        </p:nvSpPr>
        <p:spPr>
          <a:xfrm>
            <a:off x="457200" y="457200"/>
            <a:ext cx="6248400" cy="5715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3" name="2 Marcador de texto"/>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31" name="30 Título"/>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smtClean="0"/>
              <a:t>Haga clic para modificar el estilo de título del patrón</a:t>
            </a:r>
            <a:endParaRPr kumimoji="0" lang="en-US"/>
          </a:p>
        </p:txBody>
      </p:sp>
      <p:sp>
        <p:nvSpPr>
          <p:cNvPr id="8" name="7 Marcador de fecha"/>
          <p:cNvSpPr>
            <a:spLocks noGrp="1"/>
          </p:cNvSpPr>
          <p:nvPr>
            <p:ph type="dt" sz="half" idx="14"/>
          </p:nvPr>
        </p:nvSpPr>
        <p:spPr/>
        <p:txBody>
          <a:bodyPr/>
          <a:lstStyle/>
          <a:p>
            <a:fld id="{99FFBF0E-37C8-491D-9A01-24D1680AA1A5}" type="datetimeFigureOut">
              <a:rPr lang="es-ES" smtClean="0"/>
              <a:t>04/03/2011</a:t>
            </a:fld>
            <a:endParaRPr lang="es-ES"/>
          </a:p>
        </p:txBody>
      </p:sp>
      <p:sp>
        <p:nvSpPr>
          <p:cNvPr id="9" name="8 Marcador de número de diapositiva"/>
          <p:cNvSpPr>
            <a:spLocks noGrp="1"/>
          </p:cNvSpPr>
          <p:nvPr>
            <p:ph type="sldNum" sz="quarter" idx="15"/>
          </p:nvPr>
        </p:nvSpPr>
        <p:spPr/>
        <p:txBody>
          <a:bodyPr/>
          <a:lstStyle/>
          <a:p>
            <a:fld id="{1A63C243-BDDB-4300-B2C3-3EE357A07B97}" type="slidenum">
              <a:rPr lang="es-ES" smtClean="0"/>
              <a:t>‹Nº›</a:t>
            </a:fld>
            <a:endParaRPr lang="es-ES"/>
          </a:p>
        </p:txBody>
      </p:sp>
      <p:sp>
        <p:nvSpPr>
          <p:cNvPr id="10" name="9 Marcador de pie de página"/>
          <p:cNvSpPr>
            <a:spLocks noGrp="1"/>
          </p:cNvSpPr>
          <p:nvPr>
            <p:ph type="ftr" sz="quarter" idx="16"/>
          </p:nvPr>
        </p:nvSpPr>
        <p:spPr/>
        <p:txBody>
          <a:bodyPr/>
          <a:lstStyle/>
          <a:p>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8" name="7 Marcador de fecha"/>
          <p:cNvSpPr>
            <a:spLocks noGrp="1"/>
          </p:cNvSpPr>
          <p:nvPr>
            <p:ph type="dt" sz="half" idx="10"/>
          </p:nvPr>
        </p:nvSpPr>
        <p:spPr/>
        <p:txBody>
          <a:bodyPr/>
          <a:lstStyle/>
          <a:p>
            <a:fld id="{99FFBF0E-37C8-491D-9A01-24D1680AA1A5}" type="datetimeFigureOut">
              <a:rPr lang="es-ES" smtClean="0"/>
              <a:t>04/03/2011</a:t>
            </a:fld>
            <a:endParaRPr lang="es-ES"/>
          </a:p>
        </p:txBody>
      </p:sp>
      <p:sp>
        <p:nvSpPr>
          <p:cNvPr id="9" name="8 Marcador de número de diapositiva"/>
          <p:cNvSpPr>
            <a:spLocks noGrp="1"/>
          </p:cNvSpPr>
          <p:nvPr>
            <p:ph type="sldNum" sz="quarter" idx="11"/>
          </p:nvPr>
        </p:nvSpPr>
        <p:spPr/>
        <p:txBody>
          <a:bodyPr/>
          <a:lstStyle/>
          <a:p>
            <a:fld id="{1A63C243-BDDB-4300-B2C3-3EE357A07B97}" type="slidenum">
              <a:rPr lang="es-ES" smtClean="0"/>
              <a:t>‹Nº›</a:t>
            </a:fld>
            <a:endParaRPr lang="es-ES"/>
          </a:p>
        </p:txBody>
      </p:sp>
      <p:sp>
        <p:nvSpPr>
          <p:cNvPr id="10" name="9 Marcador de pie de página"/>
          <p:cNvSpPr>
            <a:spLocks noGrp="1"/>
          </p:cNvSpPr>
          <p:nvPr>
            <p:ph type="ftr" sz="quarter" idx="12"/>
          </p:nvPr>
        </p:nvSpPr>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arcador de texto"/>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99FFBF0E-37C8-491D-9A01-24D1680AA1A5}" type="datetimeFigureOut">
              <a:rPr lang="es-ES" smtClean="0"/>
              <a:t>04/03/2011</a:t>
            </a:fld>
            <a:endParaRPr lang="es-ES"/>
          </a:p>
        </p:txBody>
      </p:sp>
      <p:sp>
        <p:nvSpPr>
          <p:cNvPr id="10" name="9 Marcador de pie de página"/>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s-ES"/>
          </a:p>
        </p:txBody>
      </p:sp>
      <p:sp>
        <p:nvSpPr>
          <p:cNvPr id="22" name="21 Marcador de número de diapositiva"/>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1A63C243-BDDB-4300-B2C3-3EE357A07B97}" type="slidenum">
              <a:rPr lang="es-ES" smtClean="0"/>
              <a:t>‹Nº›</a:t>
            </a:fld>
            <a:endParaRPr lang="es-ES"/>
          </a:p>
        </p:txBody>
      </p:sp>
      <p:sp>
        <p:nvSpPr>
          <p:cNvPr id="5" name="4 Marcador de título"/>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s-ES" smtClean="0"/>
              <a:t>Haga clic para modificar el estilo de título del patrón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115616" y="4365104"/>
            <a:ext cx="6400800" cy="1752600"/>
          </a:xfrm>
        </p:spPr>
        <p:txBody>
          <a:bodyPr/>
          <a:lstStyle/>
          <a:p>
            <a:r>
              <a:rPr lang="en-US" sz="2800" dirty="0" err="1" smtClean="0"/>
              <a:t>Sergi</a:t>
            </a:r>
            <a:r>
              <a:rPr lang="en-US" sz="2800" dirty="0" smtClean="0"/>
              <a:t> </a:t>
            </a:r>
            <a:r>
              <a:rPr lang="en-US" sz="2800" dirty="0" err="1" smtClean="0"/>
              <a:t>Puy</a:t>
            </a:r>
            <a:r>
              <a:rPr lang="en-US" sz="2800" dirty="0" smtClean="0"/>
              <a:t> and Gerard </a:t>
            </a:r>
            <a:r>
              <a:rPr lang="en-US" sz="2800" dirty="0" err="1" smtClean="0"/>
              <a:t>Amigó</a:t>
            </a:r>
            <a:endParaRPr lang="en-US" sz="2800" dirty="0"/>
          </a:p>
        </p:txBody>
      </p:sp>
      <p:sp>
        <p:nvSpPr>
          <p:cNvPr id="2" name="1 Título"/>
          <p:cNvSpPr>
            <a:spLocks noGrp="1"/>
          </p:cNvSpPr>
          <p:nvPr>
            <p:ph type="ctrTitle"/>
          </p:nvPr>
        </p:nvSpPr>
        <p:spPr>
          <a:xfrm>
            <a:off x="683568" y="2852936"/>
            <a:ext cx="7772400" cy="1152128"/>
          </a:xfrm>
        </p:spPr>
        <p:txBody>
          <a:bodyPr/>
          <a:lstStyle/>
          <a:p>
            <a:r>
              <a:rPr lang="en-US" sz="6000" dirty="0" smtClean="0">
                <a:solidFill>
                  <a:schemeClr val="accent3">
                    <a:lumMod val="60000"/>
                    <a:lumOff val="40000"/>
                  </a:schemeClr>
                </a:solidFill>
                <a:latin typeface="Alba" pitchFamily="2" charset="0"/>
              </a:rPr>
              <a:t>Women photographers</a:t>
            </a:r>
            <a:endParaRPr lang="en-US" sz="6000" dirty="0">
              <a:solidFill>
                <a:schemeClr val="accent3">
                  <a:lumMod val="60000"/>
                  <a:lumOff val="40000"/>
                </a:schemeClr>
              </a:solidFill>
              <a:latin typeface="Alba" pitchFamily="2" charset="0"/>
            </a:endParaRPr>
          </a:p>
        </p:txBody>
      </p:sp>
      <p:pic>
        <p:nvPicPr>
          <p:cNvPr id="5" name="4 Imagen" descr="camara3.jpg"/>
          <p:cNvPicPr>
            <a:picLocks noChangeAspect="1"/>
          </p:cNvPicPr>
          <p:nvPr/>
        </p:nvPicPr>
        <p:blipFill>
          <a:blip r:embed="rId2" cstate="print"/>
          <a:stretch>
            <a:fillRect/>
          </a:stretch>
        </p:blipFill>
        <p:spPr>
          <a:xfrm>
            <a:off x="5796136" y="476672"/>
            <a:ext cx="2381250" cy="1872208"/>
          </a:xfrm>
          <a:prstGeom prst="rect">
            <a:avLst/>
          </a:prstGeom>
        </p:spPr>
      </p:pic>
      <p:pic>
        <p:nvPicPr>
          <p:cNvPr id="6" name="5 Imagen" descr="camra 1.bmp"/>
          <p:cNvPicPr>
            <a:picLocks noChangeAspect="1"/>
          </p:cNvPicPr>
          <p:nvPr/>
        </p:nvPicPr>
        <p:blipFill>
          <a:blip r:embed="rId3" cstate="print"/>
          <a:stretch>
            <a:fillRect/>
          </a:stretch>
        </p:blipFill>
        <p:spPr>
          <a:xfrm>
            <a:off x="827584" y="476672"/>
            <a:ext cx="2400000" cy="1904762"/>
          </a:xfrm>
          <a:prstGeom prst="rect">
            <a:avLst/>
          </a:prstGeom>
        </p:spPr>
      </p:pic>
      <p:pic>
        <p:nvPicPr>
          <p:cNvPr id="8" name="7 Imagen" descr="imagesCA9OLJRU.jpg"/>
          <p:cNvPicPr>
            <a:picLocks noChangeAspect="1"/>
          </p:cNvPicPr>
          <p:nvPr/>
        </p:nvPicPr>
        <p:blipFill>
          <a:blip r:embed="rId4" cstate="print"/>
          <a:stretch>
            <a:fillRect/>
          </a:stretch>
        </p:blipFill>
        <p:spPr>
          <a:xfrm>
            <a:off x="3563888" y="476672"/>
            <a:ext cx="1872208" cy="187220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Berenice </a:t>
            </a:r>
            <a:r>
              <a:rPr lang="es-ES" dirty="0" err="1" smtClean="0"/>
              <a:t>Abbott</a:t>
            </a:r>
            <a:endParaRPr lang="es-ES" dirty="0"/>
          </a:p>
        </p:txBody>
      </p:sp>
      <p:sp>
        <p:nvSpPr>
          <p:cNvPr id="5" name="4 Marcador de contenido"/>
          <p:cNvSpPr>
            <a:spLocks noGrp="1"/>
          </p:cNvSpPr>
          <p:nvPr>
            <p:ph sz="half" idx="1"/>
          </p:nvPr>
        </p:nvSpPr>
        <p:spPr/>
        <p:txBody>
          <a:bodyPr/>
          <a:lstStyle/>
          <a:p>
            <a:r>
              <a:rPr lang="en-US" dirty="0" smtClean="0"/>
              <a:t> She was an American photographer best known for her black-and-white photography of New York City architecture and urban design of the 1930s.</a:t>
            </a:r>
          </a:p>
          <a:p>
            <a:endParaRPr lang="es-ES" dirty="0"/>
          </a:p>
        </p:txBody>
      </p:sp>
      <p:pic>
        <p:nvPicPr>
          <p:cNvPr id="6" name="5 Imagen" descr="berenice abbott.jpg"/>
          <p:cNvPicPr>
            <a:picLocks noChangeAspect="1"/>
          </p:cNvPicPr>
          <p:nvPr/>
        </p:nvPicPr>
        <p:blipFill>
          <a:blip r:embed="rId2" cstate="print"/>
          <a:stretch>
            <a:fillRect/>
          </a:stretch>
        </p:blipFill>
        <p:spPr>
          <a:xfrm>
            <a:off x="4716016" y="1340768"/>
            <a:ext cx="3102042" cy="391985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err="1" smtClean="0"/>
              <a:t>Karimeh</a:t>
            </a:r>
            <a:r>
              <a:rPr lang="es-ES" dirty="0" smtClean="0"/>
              <a:t> </a:t>
            </a:r>
            <a:r>
              <a:rPr lang="es-ES" dirty="0" err="1" smtClean="0"/>
              <a:t>Abbud</a:t>
            </a:r>
            <a:endParaRPr lang="es-ES" dirty="0"/>
          </a:p>
        </p:txBody>
      </p:sp>
      <p:sp>
        <p:nvSpPr>
          <p:cNvPr id="3" name="2 Marcador de contenido"/>
          <p:cNvSpPr>
            <a:spLocks noGrp="1"/>
          </p:cNvSpPr>
          <p:nvPr>
            <p:ph sz="half" idx="1"/>
          </p:nvPr>
        </p:nvSpPr>
        <p:spPr/>
        <p:txBody>
          <a:bodyPr/>
          <a:lstStyle/>
          <a:p>
            <a:r>
              <a:rPr lang="en-US" dirty="0"/>
              <a:t>A</a:t>
            </a:r>
            <a:r>
              <a:rPr lang="en-US" dirty="0" smtClean="0"/>
              <a:t>lso known as the "Lady Photographer", was a professional photographer and artist who lived and worked in Lebanon and Palestine in the first half of the twentieth century.</a:t>
            </a:r>
          </a:p>
          <a:p>
            <a:endParaRPr lang="en-US" dirty="0" smtClean="0"/>
          </a:p>
          <a:p>
            <a:endParaRPr lang="es-ES" dirty="0"/>
          </a:p>
        </p:txBody>
      </p:sp>
      <p:pic>
        <p:nvPicPr>
          <p:cNvPr id="4" name="3 Imagen" descr="karimeh abbud.jpg"/>
          <p:cNvPicPr>
            <a:picLocks noChangeAspect="1"/>
          </p:cNvPicPr>
          <p:nvPr/>
        </p:nvPicPr>
        <p:blipFill>
          <a:blip r:embed="rId2" cstate="print"/>
          <a:stretch>
            <a:fillRect/>
          </a:stretch>
        </p:blipFill>
        <p:spPr>
          <a:xfrm>
            <a:off x="4499992" y="1700808"/>
            <a:ext cx="4324934" cy="322706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Lola </a:t>
            </a:r>
            <a:r>
              <a:rPr lang="es-ES" dirty="0"/>
              <a:t>Á</a:t>
            </a:r>
            <a:r>
              <a:rPr lang="es-ES" dirty="0" smtClean="0"/>
              <a:t>lvarez </a:t>
            </a:r>
            <a:endParaRPr lang="es-ES" dirty="0"/>
          </a:p>
        </p:txBody>
      </p:sp>
      <p:sp>
        <p:nvSpPr>
          <p:cNvPr id="3" name="2 Marcador de contenido"/>
          <p:cNvSpPr>
            <a:spLocks noGrp="1"/>
          </p:cNvSpPr>
          <p:nvPr>
            <p:ph sz="half" idx="1"/>
          </p:nvPr>
        </p:nvSpPr>
        <p:spPr/>
        <p:txBody>
          <a:bodyPr/>
          <a:lstStyle/>
          <a:p>
            <a:r>
              <a:rPr lang="en-US" dirty="0" smtClean="0"/>
              <a:t>She was a Mexican photographer. She was a key figure along with Tina </a:t>
            </a:r>
            <a:r>
              <a:rPr lang="en-US" dirty="0" err="1" smtClean="0"/>
              <a:t>Modotti</a:t>
            </a:r>
            <a:r>
              <a:rPr lang="en-US" dirty="0" smtClean="0"/>
              <a:t>, </a:t>
            </a:r>
            <a:r>
              <a:rPr lang="en-US" dirty="0" err="1" smtClean="0"/>
              <a:t>Frida</a:t>
            </a:r>
            <a:r>
              <a:rPr lang="en-US" dirty="0" smtClean="0"/>
              <a:t> Kahlo, Diego Rivera and her husband Manuel </a:t>
            </a:r>
            <a:r>
              <a:rPr lang="en-US" dirty="0" err="1" smtClean="0"/>
              <a:t>Álvarez</a:t>
            </a:r>
            <a:r>
              <a:rPr lang="en-US" dirty="0" smtClean="0"/>
              <a:t> Bravo in Mexico's post-revolution renaissance.</a:t>
            </a:r>
          </a:p>
          <a:p>
            <a:endParaRPr lang="en-US" dirty="0" smtClean="0"/>
          </a:p>
          <a:p>
            <a:endParaRPr lang="es-ES" dirty="0" smtClean="0"/>
          </a:p>
          <a:p>
            <a:endParaRPr lang="es-ES" dirty="0"/>
          </a:p>
        </p:txBody>
      </p:sp>
      <p:pic>
        <p:nvPicPr>
          <p:cNvPr id="4" name="3 Imagen" descr="lola alvarez.bmp"/>
          <p:cNvPicPr>
            <a:picLocks noChangeAspect="1"/>
          </p:cNvPicPr>
          <p:nvPr/>
        </p:nvPicPr>
        <p:blipFill>
          <a:blip r:embed="rId2" cstate="print"/>
          <a:stretch>
            <a:fillRect/>
          </a:stretch>
        </p:blipFill>
        <p:spPr>
          <a:xfrm>
            <a:off x="4945305" y="1700807"/>
            <a:ext cx="3371111" cy="3477889"/>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dirty="0" err="1" smtClean="0"/>
              <a:t>Wilda</a:t>
            </a:r>
            <a:r>
              <a:rPr lang="en-US" dirty="0" smtClean="0"/>
              <a:t> </a:t>
            </a:r>
            <a:r>
              <a:rPr lang="en-US" dirty="0" err="1" smtClean="0"/>
              <a:t>Gerideau</a:t>
            </a:r>
            <a:r>
              <a:rPr lang="en-US" dirty="0" smtClean="0"/>
              <a:t>-Squires</a:t>
            </a:r>
            <a:endParaRPr lang="en-US" dirty="0"/>
          </a:p>
        </p:txBody>
      </p:sp>
      <p:sp>
        <p:nvSpPr>
          <p:cNvPr id="3" name="2 Marcador de contenido"/>
          <p:cNvSpPr>
            <a:spLocks noGrp="1"/>
          </p:cNvSpPr>
          <p:nvPr>
            <p:ph sz="half" idx="1"/>
          </p:nvPr>
        </p:nvSpPr>
        <p:spPr/>
        <p:txBody>
          <a:bodyPr>
            <a:normAutofit/>
          </a:bodyPr>
          <a:lstStyle/>
          <a:p>
            <a:r>
              <a:rPr lang="en-US" dirty="0" smtClean="0"/>
              <a:t>She is an African-American fine art photographer noted for her distinctive style of photography which includes abstract images created through the interplay of fabric and light, as well as her poignant photographs of women.         </a:t>
            </a:r>
            <a:endParaRPr lang="en-US" dirty="0"/>
          </a:p>
        </p:txBody>
      </p:sp>
      <p:pic>
        <p:nvPicPr>
          <p:cNvPr id="4" name="3 Imagen" descr="wilda.jpg"/>
          <p:cNvPicPr>
            <a:picLocks noChangeAspect="1"/>
          </p:cNvPicPr>
          <p:nvPr/>
        </p:nvPicPr>
        <p:blipFill>
          <a:blip r:embed="rId2" cstate="print"/>
          <a:stretch>
            <a:fillRect/>
          </a:stretch>
        </p:blipFill>
        <p:spPr>
          <a:xfrm>
            <a:off x="5292080" y="1772816"/>
            <a:ext cx="2808312" cy="422938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dirty="0" err="1" smtClean="0"/>
              <a:t>Gisèle</a:t>
            </a:r>
            <a:r>
              <a:rPr lang="en-US" dirty="0" smtClean="0"/>
              <a:t> Freund</a:t>
            </a:r>
            <a:endParaRPr lang="en-US" dirty="0"/>
          </a:p>
        </p:txBody>
      </p:sp>
      <p:sp>
        <p:nvSpPr>
          <p:cNvPr id="3" name="2 Marcador de contenido"/>
          <p:cNvSpPr>
            <a:spLocks noGrp="1"/>
          </p:cNvSpPr>
          <p:nvPr>
            <p:ph sz="half" idx="1"/>
          </p:nvPr>
        </p:nvSpPr>
        <p:spPr/>
        <p:txBody>
          <a:bodyPr>
            <a:normAutofit/>
          </a:bodyPr>
          <a:lstStyle/>
          <a:p>
            <a:r>
              <a:rPr lang="en-US" dirty="0" smtClean="0"/>
              <a:t>She was a German-born French photographer, famous for her documentary photography and portraits of writers and artists. Her best-known book is </a:t>
            </a:r>
            <a:r>
              <a:rPr lang="en-US" i="1" dirty="0" err="1" smtClean="0"/>
              <a:t>Photographie</a:t>
            </a:r>
            <a:r>
              <a:rPr lang="en-US" i="1" dirty="0" smtClean="0"/>
              <a:t> et </a:t>
            </a:r>
            <a:r>
              <a:rPr lang="en-US" i="1" dirty="0" err="1" smtClean="0"/>
              <a:t>société</a:t>
            </a:r>
            <a:r>
              <a:rPr lang="en-US" dirty="0" smtClean="0"/>
              <a:t> (1974), about the uses and abuses of the photographic medium.</a:t>
            </a:r>
          </a:p>
          <a:p>
            <a:endParaRPr lang="en-US" dirty="0"/>
          </a:p>
        </p:txBody>
      </p:sp>
      <p:pic>
        <p:nvPicPr>
          <p:cNvPr id="4" name="3 Imagen" descr="gisele.bmp"/>
          <p:cNvPicPr>
            <a:picLocks noChangeAspect="1"/>
          </p:cNvPicPr>
          <p:nvPr/>
        </p:nvPicPr>
        <p:blipFill>
          <a:blip r:embed="rId2" cstate="print"/>
          <a:stretch>
            <a:fillRect/>
          </a:stretch>
        </p:blipFill>
        <p:spPr>
          <a:xfrm>
            <a:off x="5148064" y="1844824"/>
            <a:ext cx="2885984" cy="407702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n-US" dirty="0" smtClean="0"/>
              <a:t>Hannah </a:t>
            </a:r>
            <a:r>
              <a:rPr lang="en-US" dirty="0" err="1" smtClean="0"/>
              <a:t>Höch</a:t>
            </a:r>
            <a:endParaRPr lang="en-US" dirty="0"/>
          </a:p>
        </p:txBody>
      </p:sp>
      <p:sp>
        <p:nvSpPr>
          <p:cNvPr id="2" name="1 Marcador de contenido"/>
          <p:cNvSpPr>
            <a:spLocks noGrp="1"/>
          </p:cNvSpPr>
          <p:nvPr>
            <p:ph sz="half" idx="1"/>
          </p:nvPr>
        </p:nvSpPr>
        <p:spPr/>
        <p:txBody>
          <a:bodyPr/>
          <a:lstStyle/>
          <a:p>
            <a:r>
              <a:rPr lang="en-US" dirty="0" smtClean="0"/>
              <a:t> She was </a:t>
            </a:r>
            <a:r>
              <a:rPr lang="en-US" dirty="0" smtClean="0"/>
              <a:t>a German Dada artist. She is best known for her work of the Weimar period, when she was one of the originators of photomontage.</a:t>
            </a:r>
          </a:p>
          <a:p>
            <a:endParaRPr lang="en-US" dirty="0"/>
          </a:p>
        </p:txBody>
      </p:sp>
      <p:pic>
        <p:nvPicPr>
          <p:cNvPr id="4" name="3 Imagen" descr="hannah hoch.jpg"/>
          <p:cNvPicPr>
            <a:picLocks noChangeAspect="1"/>
          </p:cNvPicPr>
          <p:nvPr/>
        </p:nvPicPr>
        <p:blipFill>
          <a:blip r:embed="rId2" cstate="print"/>
          <a:stretch>
            <a:fillRect/>
          </a:stretch>
        </p:blipFill>
        <p:spPr>
          <a:xfrm>
            <a:off x="4572000" y="1700808"/>
            <a:ext cx="4023883" cy="311850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n-US" dirty="0" smtClean="0"/>
              <a:t>Linda McCartney</a:t>
            </a:r>
            <a:endParaRPr lang="en-US" dirty="0"/>
          </a:p>
        </p:txBody>
      </p:sp>
      <p:sp>
        <p:nvSpPr>
          <p:cNvPr id="2" name="1 Marcador de contenido"/>
          <p:cNvSpPr>
            <a:spLocks noGrp="1"/>
          </p:cNvSpPr>
          <p:nvPr>
            <p:ph sz="half" idx="1"/>
          </p:nvPr>
        </p:nvSpPr>
        <p:spPr/>
        <p:txBody>
          <a:bodyPr/>
          <a:lstStyle/>
          <a:p>
            <a:r>
              <a:rPr lang="en-US" dirty="0" smtClean="0"/>
              <a:t> </a:t>
            </a:r>
            <a:r>
              <a:rPr lang="en-US" dirty="0" smtClean="0"/>
              <a:t> She was </a:t>
            </a:r>
            <a:r>
              <a:rPr lang="en-US" dirty="0" smtClean="0"/>
              <a:t>an American photographer, musician and </a:t>
            </a:r>
            <a:r>
              <a:rPr lang="en-US" dirty="0" smtClean="0"/>
              <a:t>animal </a:t>
            </a:r>
            <a:r>
              <a:rPr lang="en-US" dirty="0" smtClean="0"/>
              <a:t>rights activist. </a:t>
            </a:r>
            <a:endParaRPr lang="en-US" dirty="0" smtClean="0"/>
          </a:p>
          <a:p>
            <a:r>
              <a:rPr lang="en-US" dirty="0" smtClean="0"/>
              <a:t>In </a:t>
            </a:r>
            <a:r>
              <a:rPr lang="en-US" dirty="0" smtClean="0"/>
              <a:t>1969, she married Beatle Paul McCartney, and later was a member of his band, Wings.</a:t>
            </a:r>
          </a:p>
          <a:p>
            <a:endParaRPr lang="en-US" dirty="0"/>
          </a:p>
        </p:txBody>
      </p:sp>
      <p:pic>
        <p:nvPicPr>
          <p:cNvPr id="5" name="4 Imagen" descr="linda mccartney.bmp"/>
          <p:cNvPicPr>
            <a:picLocks noChangeAspect="1"/>
          </p:cNvPicPr>
          <p:nvPr/>
        </p:nvPicPr>
        <p:blipFill>
          <a:blip r:embed="rId2" cstate="print"/>
          <a:stretch>
            <a:fillRect/>
          </a:stretch>
        </p:blipFill>
        <p:spPr>
          <a:xfrm>
            <a:off x="5220072" y="1566687"/>
            <a:ext cx="2304256" cy="3597199"/>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l">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l">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96</TotalTime>
  <Words>246</Words>
  <Application>Microsoft Office PowerPoint</Application>
  <PresentationFormat>Presentación en pantalla (4:3)</PresentationFormat>
  <Paragraphs>18</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Papel</vt:lpstr>
      <vt:lpstr>Women photographers</vt:lpstr>
      <vt:lpstr>Berenice Abbott</vt:lpstr>
      <vt:lpstr>Karimeh Abbud</vt:lpstr>
      <vt:lpstr>Lola Álvarez </vt:lpstr>
      <vt:lpstr>Wilda Gerideau-Squires</vt:lpstr>
      <vt:lpstr>Gisèle Freund</vt:lpstr>
      <vt:lpstr>Hannah Höch</vt:lpstr>
      <vt:lpstr>Linda McCartney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xxx</dc:creator>
  <cp:lastModifiedBy>xxx</cp:lastModifiedBy>
  <cp:revision>10</cp:revision>
  <dcterms:created xsi:type="dcterms:W3CDTF">2011-03-04T16:04:09Z</dcterms:created>
  <dcterms:modified xsi:type="dcterms:W3CDTF">2011-03-04T17:40:31Z</dcterms:modified>
</cp:coreProperties>
</file>