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2" r:id="rId4"/>
    <p:sldId id="258" r:id="rId5"/>
    <p:sldId id="260" r:id="rId6"/>
    <p:sldId id="259" r:id="rId7"/>
    <p:sldId id="261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ABB471-0FB1-4169-B949-E410DAB93C00}" type="datetimeFigureOut">
              <a:rPr lang="es-ES" smtClean="0"/>
              <a:t>06/03/2011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A293801-EC42-491C-AF02-7899E059A0A2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1714488"/>
            <a:ext cx="8072494" cy="4929222"/>
          </a:xfrm>
        </p:spPr>
        <p:txBody>
          <a:bodyPr>
            <a:normAutofit/>
          </a:bodyPr>
          <a:lstStyle/>
          <a:p>
            <a:pPr algn="l"/>
            <a:r>
              <a:rPr lang="es-ES" sz="4400" b="1" dirty="0" smtClean="0"/>
              <a:t>               </a:t>
            </a:r>
            <a:r>
              <a:rPr lang="es-ES" sz="4400" b="1" dirty="0" smtClean="0">
                <a:solidFill>
                  <a:schemeClr val="bg1"/>
                </a:solidFill>
              </a:rPr>
              <a:t>Diane </a:t>
            </a:r>
            <a:r>
              <a:rPr lang="es-ES" sz="4400" b="1" dirty="0" err="1">
                <a:solidFill>
                  <a:schemeClr val="bg1"/>
                </a:solidFill>
              </a:rPr>
              <a:t>Arbus</a:t>
            </a:r>
            <a:endParaRPr lang="es-ES" sz="4400" b="1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                                  </a:t>
            </a:r>
            <a:r>
              <a:rPr lang="es-ES" sz="3600" b="1" dirty="0" err="1" smtClean="0">
                <a:solidFill>
                  <a:schemeClr val="bg1"/>
                </a:solidFill>
              </a:rPr>
              <a:t>Name</a:t>
            </a:r>
            <a:r>
              <a:rPr lang="es-ES" sz="3600" b="1" dirty="0" smtClean="0">
                <a:solidFill>
                  <a:schemeClr val="bg1"/>
                </a:solidFill>
              </a:rPr>
              <a:t>: Miriam Martín</a:t>
            </a:r>
          </a:p>
          <a:p>
            <a:r>
              <a:rPr lang="es-ES" sz="3600" b="1" dirty="0" smtClean="0">
                <a:solidFill>
                  <a:schemeClr val="bg1"/>
                </a:solidFill>
              </a:rPr>
              <a:t>                       </a:t>
            </a:r>
            <a:r>
              <a:rPr lang="es-ES" sz="3600" b="1" dirty="0" err="1" smtClean="0">
                <a:solidFill>
                  <a:schemeClr val="bg1"/>
                </a:solidFill>
              </a:rPr>
              <a:t>Teacher</a:t>
            </a:r>
            <a:r>
              <a:rPr lang="es-ES" sz="3600" b="1" dirty="0" smtClean="0">
                <a:solidFill>
                  <a:schemeClr val="bg1"/>
                </a:solidFill>
              </a:rPr>
              <a:t>: Rosa Borrell</a:t>
            </a:r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28759"/>
          </a:xfrm>
        </p:spPr>
        <p:txBody>
          <a:bodyPr/>
          <a:lstStyle/>
          <a:p>
            <a:r>
              <a:rPr lang="es-ES" dirty="0"/>
              <a:t>"</a:t>
            </a:r>
            <a:r>
              <a:rPr lang="es-ES" b="1" dirty="0" err="1"/>
              <a:t>Women</a:t>
            </a:r>
            <a:r>
              <a:rPr lang="es-ES" b="1" dirty="0"/>
              <a:t> &amp; </a:t>
            </a:r>
            <a:r>
              <a:rPr lang="es-ES" b="1" dirty="0" err="1"/>
              <a:t>Photography</a:t>
            </a:r>
            <a:r>
              <a:rPr lang="es-ES" b="1" dirty="0"/>
              <a:t>"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643050"/>
            <a:ext cx="3500462" cy="4483113"/>
          </a:xfrm>
        </p:spPr>
        <p:txBody>
          <a:bodyPr>
            <a:normAutofit/>
          </a:bodyPr>
          <a:lstStyle/>
          <a:p>
            <a:r>
              <a:rPr lang="es-ES" dirty="0" err="1" smtClean="0"/>
              <a:t>She</a:t>
            </a:r>
            <a:r>
              <a:rPr lang="es-ES" dirty="0" smtClean="0"/>
              <a:t> </a:t>
            </a:r>
            <a:r>
              <a:rPr lang="es-ES" dirty="0" err="1" smtClean="0"/>
              <a:t>was</a:t>
            </a:r>
            <a:r>
              <a:rPr lang="es-ES" dirty="0" smtClean="0"/>
              <a:t> </a:t>
            </a:r>
            <a:r>
              <a:rPr lang="es-ES" dirty="0" err="1" smtClean="0"/>
              <a:t>born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March</a:t>
            </a:r>
            <a:r>
              <a:rPr lang="es-ES" dirty="0" smtClean="0"/>
              <a:t> </a:t>
            </a:r>
            <a:r>
              <a:rPr lang="es-ES" dirty="0"/>
              <a:t>14, </a:t>
            </a:r>
            <a:r>
              <a:rPr lang="es-ES" dirty="0" smtClean="0"/>
              <a:t>1923 in  </a:t>
            </a:r>
            <a:r>
              <a:rPr lang="es-ES" dirty="0"/>
              <a:t>New York </a:t>
            </a:r>
            <a:r>
              <a:rPr lang="es-ES" dirty="0" smtClean="0"/>
              <a:t>City</a:t>
            </a:r>
            <a:r>
              <a:rPr lang="en-US" dirty="0"/>
              <a:t> </a:t>
            </a:r>
            <a:r>
              <a:rPr lang="en-US" dirty="0" smtClean="0"/>
              <a:t>and died on July </a:t>
            </a:r>
            <a:r>
              <a:rPr lang="en-US" dirty="0"/>
              <a:t>26, 1971 </a:t>
            </a:r>
            <a:r>
              <a:rPr lang="en-US" dirty="0" smtClean="0"/>
              <a:t>at the aged of</a:t>
            </a:r>
            <a:r>
              <a:rPr lang="en-US" dirty="0"/>
              <a:t> </a:t>
            </a:r>
            <a:r>
              <a:rPr lang="en-US" dirty="0" smtClean="0"/>
              <a:t>48</a:t>
            </a:r>
            <a:r>
              <a:rPr lang="es-ES" dirty="0"/>
              <a:t> </a:t>
            </a:r>
            <a:r>
              <a:rPr lang="es-ES" dirty="0" err="1" smtClean="0"/>
              <a:t>because</a:t>
            </a:r>
            <a:r>
              <a:rPr lang="es-ES" dirty="0" smtClean="0"/>
              <a:t> </a:t>
            </a:r>
            <a:r>
              <a:rPr lang="es-ES" dirty="0" err="1" smtClean="0"/>
              <a:t>she</a:t>
            </a:r>
            <a:r>
              <a:rPr lang="es-ES" dirty="0" smtClean="0"/>
              <a:t> </a:t>
            </a:r>
            <a:r>
              <a:rPr lang="es-ES" dirty="0" err="1"/>
              <a:t>committed</a:t>
            </a:r>
            <a:r>
              <a:rPr lang="es-ES" dirty="0"/>
              <a:t> </a:t>
            </a:r>
            <a:r>
              <a:rPr lang="es-ES" dirty="0" smtClean="0"/>
              <a:t>suicide.</a:t>
            </a:r>
            <a:endParaRPr lang="en-US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4186238" cy="1143000"/>
          </a:xfrm>
        </p:spPr>
        <p:txBody>
          <a:bodyPr/>
          <a:lstStyle/>
          <a:p>
            <a:r>
              <a:rPr lang="es-ES" dirty="0" smtClean="0"/>
              <a:t>Diane </a:t>
            </a:r>
            <a:r>
              <a:rPr lang="es-ES" dirty="0" err="1" smtClean="0"/>
              <a:t>Arbus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44" name="Picture 4" descr="File:Diane-Arbus-1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1" y="0"/>
            <a:ext cx="54864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357166"/>
            <a:ext cx="8443914" cy="5357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</a:t>
            </a:r>
            <a:r>
              <a:rPr lang="en-US" dirty="0" smtClean="0"/>
              <a:t>1972, a year after she committed suicide, </a:t>
            </a:r>
            <a:r>
              <a:rPr lang="en-US" dirty="0" err="1" smtClean="0"/>
              <a:t>Arbus</a:t>
            </a:r>
            <a:r>
              <a:rPr lang="en-US" dirty="0" smtClean="0"/>
              <a:t> became the first American photographer to have photographs displayed at the Venice Biennale . </a:t>
            </a:r>
            <a:r>
              <a:rPr lang="en-US" dirty="0" smtClean="0"/>
              <a:t>Millions </a:t>
            </a:r>
            <a:r>
              <a:rPr lang="en-US" dirty="0" smtClean="0"/>
              <a:t>of people viewed traveling exhibitions of her work in 1972-1979. </a:t>
            </a:r>
            <a:r>
              <a:rPr lang="en-US" dirty="0" smtClean="0"/>
              <a:t>In </a:t>
            </a:r>
            <a:r>
              <a:rPr lang="en-US" dirty="0" smtClean="0"/>
              <a:t>2003-2006, </a:t>
            </a:r>
            <a:r>
              <a:rPr lang="en-US" dirty="0" err="1" smtClean="0"/>
              <a:t>Arbus</a:t>
            </a:r>
            <a:r>
              <a:rPr lang="en-US" dirty="0" smtClean="0"/>
              <a:t> and her work were the subjects of another major traveling exhibition, Diane </a:t>
            </a:r>
            <a:r>
              <a:rPr lang="en-US" dirty="0" err="1" smtClean="0"/>
              <a:t>Arbus</a:t>
            </a:r>
            <a:r>
              <a:rPr lang="en-US" dirty="0" smtClean="0"/>
              <a:t> Revelations . </a:t>
            </a:r>
            <a:r>
              <a:rPr lang="en-US" dirty="0" smtClean="0"/>
              <a:t>In </a:t>
            </a:r>
            <a:r>
              <a:rPr lang="en-US" dirty="0" smtClean="0"/>
              <a:t>2006, the motion picture Fur , starring Nicole Kidman as </a:t>
            </a:r>
            <a:r>
              <a:rPr lang="en-US" dirty="0" err="1" smtClean="0"/>
              <a:t>Arbus</a:t>
            </a:r>
            <a:r>
              <a:rPr lang="en-US" dirty="0" smtClean="0"/>
              <a:t>, presented a fictional version of her life </a:t>
            </a:r>
            <a:r>
              <a:rPr lang="en-US" dirty="0" smtClean="0"/>
              <a:t>story.</a:t>
            </a:r>
          </a:p>
          <a:p>
            <a:r>
              <a:rPr lang="en-US" dirty="0" smtClean="0"/>
              <a:t>Although some of </a:t>
            </a:r>
            <a:r>
              <a:rPr lang="en-US" dirty="0" err="1" smtClean="0"/>
              <a:t>Arbus's</a:t>
            </a:r>
            <a:r>
              <a:rPr lang="en-US" dirty="0" smtClean="0"/>
              <a:t> photographs have sold for hundreds of thousands of dollars at auction, </a:t>
            </a:r>
            <a:r>
              <a:rPr lang="en-US" dirty="0" err="1" smtClean="0"/>
              <a:t>Arbus's</a:t>
            </a:r>
            <a:r>
              <a:rPr lang="en-US" dirty="0" smtClean="0"/>
              <a:t> work has provoked </a:t>
            </a:r>
            <a:r>
              <a:rPr lang="en-US" dirty="0" smtClean="0"/>
              <a:t>controversy.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14291"/>
            <a:ext cx="8358246" cy="2143140"/>
          </a:xfrm>
        </p:spPr>
        <p:txBody>
          <a:bodyPr>
            <a:normAutofit/>
          </a:bodyPr>
          <a:lstStyle/>
          <a:p>
            <a:r>
              <a:rPr lang="en-US" dirty="0" smtClean="0"/>
              <a:t>She was an American photographer and writer noted for black-and-white square photographs of "deviant and marginal people or of people whose normality seems ugly, like this:</a:t>
            </a:r>
            <a:endParaRPr lang="es-ES" dirty="0"/>
          </a:p>
        </p:txBody>
      </p:sp>
      <p:pic>
        <p:nvPicPr>
          <p:cNvPr id="4" name="Picture 2" descr="http://24.media.tumblr.com/tumblr_ky2eggpi6V1qb64v2o1_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4572001" cy="3571900"/>
          </a:xfrm>
          <a:prstGeom prst="rect">
            <a:avLst/>
          </a:prstGeom>
          <a:noFill/>
        </p:spPr>
      </p:pic>
      <p:pic>
        <p:nvPicPr>
          <p:cNvPr id="15362" name="Picture 2" descr="http://1.bp.blogspot.com/_RAKWtHvQB5g/TGCKcttYm3I/AAAAAAAAAyU/Z5pkl22xNP8/s400/17+diane+arb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3862389" cy="38623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00034" y="1500174"/>
            <a:ext cx="8186766" cy="4595826"/>
          </a:xfrm>
        </p:spPr>
        <p:txBody>
          <a:bodyPr/>
          <a:lstStyle/>
          <a:p>
            <a:r>
              <a:rPr lang="en-US" dirty="0" err="1" smtClean="0"/>
              <a:t>Arbus</a:t>
            </a:r>
            <a:r>
              <a:rPr lang="en-US" dirty="0" smtClean="0"/>
              <a:t> experienced "</a:t>
            </a:r>
            <a:r>
              <a:rPr lang="en-US" dirty="0" smtClean="0"/>
              <a:t>depressive episodes</a:t>
            </a:r>
            <a:r>
              <a:rPr lang="en-US" dirty="0" smtClean="0"/>
              <a:t>" during her life similar to those experienced by her mother, and the episodes may have been worsened by symptoms of hepatitis</a:t>
            </a:r>
            <a:r>
              <a:rPr lang="en-US" dirty="0" smtClean="0"/>
              <a:t>.</a:t>
            </a:r>
            <a:r>
              <a:rPr lang="en-US" dirty="0" smtClean="0"/>
              <a:t> </a:t>
            </a:r>
            <a:r>
              <a:rPr lang="en-US" dirty="0" err="1" smtClean="0"/>
              <a:t>Arbus</a:t>
            </a:r>
            <a:r>
              <a:rPr lang="en-US" dirty="0" smtClean="0"/>
              <a:t> wrote in 1968 "I go up and down a lot," and her ex-husband noted that she had "violent changes of mood</a:t>
            </a:r>
            <a:r>
              <a:rPr lang="en-US" dirty="0" smtClean="0"/>
              <a:t>."</a:t>
            </a:r>
            <a:r>
              <a:rPr lang="en-US" dirty="0" smtClean="0"/>
              <a:t> On July 26, 1971, while living at </a:t>
            </a:r>
            <a:r>
              <a:rPr lang="en-US" dirty="0" err="1" smtClean="0"/>
              <a:t>Westbeth</a:t>
            </a:r>
            <a:r>
              <a:rPr lang="en-US" dirty="0" smtClean="0"/>
              <a:t> Artists </a:t>
            </a:r>
            <a:r>
              <a:rPr lang="en-US" dirty="0" smtClean="0"/>
              <a:t>Community in </a:t>
            </a:r>
            <a:r>
              <a:rPr lang="en-US" dirty="0" smtClean="0"/>
              <a:t>New York City, </a:t>
            </a:r>
            <a:r>
              <a:rPr lang="en-US" dirty="0" err="1" smtClean="0"/>
              <a:t>Arbus</a:t>
            </a:r>
            <a:r>
              <a:rPr lang="en-US" dirty="0" smtClean="0"/>
              <a:t> took her own life by ingesting </a:t>
            </a:r>
            <a:r>
              <a:rPr lang="en-US" dirty="0" smtClean="0"/>
              <a:t>barbiturates and </a:t>
            </a:r>
            <a:r>
              <a:rPr lang="en-US" dirty="0" smtClean="0"/>
              <a:t>slashing her wrists with a </a:t>
            </a:r>
            <a:r>
              <a:rPr lang="en-US" dirty="0" err="1" smtClean="0"/>
              <a:t>razor.Marvin</a:t>
            </a:r>
            <a:r>
              <a:rPr lang="en-US" dirty="0" smtClean="0"/>
              <a:t> </a:t>
            </a:r>
            <a:r>
              <a:rPr lang="en-US" dirty="0" smtClean="0"/>
              <a:t>Israel found her body in the bathtub two days later; she was 48 years </a:t>
            </a:r>
            <a:r>
              <a:rPr lang="en-US" dirty="0" smtClean="0"/>
              <a:t>old.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smtClean="0"/>
              <a:t/>
            </a:r>
            <a:br>
              <a:rPr lang="es-ES" sz="4400" dirty="0" smtClean="0"/>
            </a:br>
            <a:r>
              <a:rPr lang="es-ES" sz="4400" dirty="0" err="1" smtClean="0"/>
              <a:t>Death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857232"/>
            <a:ext cx="4329114" cy="6000768"/>
          </a:xfrm>
        </p:spPr>
        <p:txBody>
          <a:bodyPr>
            <a:noAutofit/>
          </a:bodyPr>
          <a:lstStyle/>
          <a:p>
            <a:r>
              <a:rPr lang="en-US" sz="2500" i="1" dirty="0" smtClean="0"/>
              <a:t>Child with Toy Hand Grenade in Central Park, N.Y</a:t>
            </a:r>
            <a:r>
              <a:rPr lang="en-US" sz="2500" i="1" dirty="0" smtClean="0"/>
              <a:t>. 1962</a:t>
            </a:r>
            <a:r>
              <a:rPr lang="en-US" sz="2500" dirty="0" smtClean="0"/>
              <a:t> </a:t>
            </a:r>
            <a:r>
              <a:rPr lang="en-US" sz="2500" dirty="0" smtClean="0"/>
              <a:t>Colin Wood</a:t>
            </a:r>
            <a:r>
              <a:rPr lang="en-US" sz="2500" dirty="0" smtClean="0"/>
              <a:t>,</a:t>
            </a:r>
            <a:r>
              <a:rPr lang="en-US" sz="2500" dirty="0" smtClean="0"/>
              <a:t> with the left strap of his jumper awkwardly hanging off his shoulder, tensely holds his long, thin arms by his side. Clenching a toy grenade in his right hand and holding his left hand in a claw-like gesture, his facial expression is maniacal. A print of this photograph was sold in 2005 at auction for $408,000.</a:t>
            </a:r>
            <a:endParaRPr lang="es-ES" sz="25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Notable </a:t>
            </a:r>
            <a:r>
              <a:rPr lang="es-ES" dirty="0" err="1" smtClean="0"/>
              <a:t>photographs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7410" name="Picture 2" descr="File:Childwithhandgrenadedianearb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4148135" cy="4810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9" cy="36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23320"/>
            <a:ext cx="8929718" cy="353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193</Words>
  <Application>Microsoft Office PowerPoint</Application>
  <PresentationFormat>Presentación en pantalla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Papel</vt:lpstr>
      <vt:lpstr>"Women &amp; Photography"</vt:lpstr>
      <vt:lpstr>Diane Arbus.</vt:lpstr>
      <vt:lpstr>Diapositiva 3</vt:lpstr>
      <vt:lpstr>Diapositiva 4</vt:lpstr>
      <vt:lpstr>  Death </vt:lpstr>
      <vt:lpstr>Notable photographs 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"Women &amp; Photography"</dc:title>
  <dc:creator>Miriam</dc:creator>
  <cp:lastModifiedBy>Miriam</cp:lastModifiedBy>
  <cp:revision>8</cp:revision>
  <dcterms:created xsi:type="dcterms:W3CDTF">2011-03-06T21:35:55Z</dcterms:created>
  <dcterms:modified xsi:type="dcterms:W3CDTF">2011-03-06T22:47:04Z</dcterms:modified>
</cp:coreProperties>
</file>