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8" r:id="rId4"/>
    <p:sldId id="269" r:id="rId5"/>
    <p:sldId id="270" r:id="rId6"/>
    <p:sldId id="260" r:id="rId7"/>
    <p:sldId id="265" r:id="rId8"/>
    <p:sldId id="266" r:id="rId9"/>
    <p:sldId id="267" r:id="rId10"/>
    <p:sldId id="261" r:id="rId11"/>
    <p:sldId id="263" r:id="rId12"/>
    <p:sldId id="264" r:id="rId13"/>
    <p:sldId id="262" r:id="rId14"/>
    <p:sldId id="271" r:id="rId15"/>
    <p:sldId id="272" r:id="rId16"/>
    <p:sldId id="273" r:id="rId17"/>
  </p:sldIdLst>
  <p:sldSz cx="12192000" cy="6858000"/>
  <p:notesSz cx="6858000" cy="9144000"/>
  <p:defaultTextStyle>
    <a:defPPr>
      <a:defRPr lang="ca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0E2C5C6-4301-43FF-A95E-C3133C4972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2869596-1F33-42B3-BC79-6991A8B693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AB6391A-4619-4083-8674-E4AC95192B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56C22-578C-4D13-A2D5-C187D66D07AA}" type="datetimeFigureOut">
              <a:rPr lang="es-ES_tradnl" smtClean="0"/>
              <a:t>13/04/2023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2251CEA-AFEF-4502-9C96-AD4E2D90C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D539030-9158-4521-A12E-1E37BE81F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1AC71-63CA-472A-886E-7B1FEC4F670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0400543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62781BB-B277-449B-A3B7-403E069B6D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53BB545-CC9E-4D5F-8870-F458CFD75F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E631CDF-2C32-4C93-81EE-855798D585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56C22-578C-4D13-A2D5-C187D66D07AA}" type="datetimeFigureOut">
              <a:rPr lang="es-ES_tradnl" smtClean="0"/>
              <a:t>13/04/2023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B19C026-F9F0-474F-80B1-C9B610737B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3BF242E-5CDF-4652-AB6C-A98CCB286B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1AC71-63CA-472A-886E-7B1FEC4F670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4656309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130644D2-6550-47E3-B7CC-DA09C88FDB5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085BA49-CCFC-42DE-B966-EA414E0D40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0D523E0-0964-48FA-81A1-2FD89E9E7A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56C22-578C-4D13-A2D5-C187D66D07AA}" type="datetimeFigureOut">
              <a:rPr lang="es-ES_tradnl" smtClean="0"/>
              <a:t>13/04/2023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410C443-0CBF-46AF-A4AA-F5C885CDCF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30DA22E-59E1-48A8-BDE0-9347BC6F86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1AC71-63CA-472A-886E-7B1FEC4F670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6675033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B5D6529-6C73-49A1-9DD5-71A47406B3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4FB9E8A-36C8-469B-927D-311121A34B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984C10F-4C48-4B67-A42F-38CC8CFEFB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56C22-578C-4D13-A2D5-C187D66D07AA}" type="datetimeFigureOut">
              <a:rPr lang="es-ES_tradnl" smtClean="0"/>
              <a:t>13/04/2023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BBDD1B0-D661-467D-B634-AAC82B1284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03A5B8E-311D-4CB1-969D-2208D56D3E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1AC71-63CA-472A-886E-7B1FEC4F670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1039995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57F89A5-C667-4A56-829A-393D2326A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8C779A3-58D2-4C3D-80C3-CEB3450E5F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5237CF2-56F6-41EE-9AD3-C426960C88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56C22-578C-4D13-A2D5-C187D66D07AA}" type="datetimeFigureOut">
              <a:rPr lang="es-ES_tradnl" smtClean="0"/>
              <a:t>13/04/2023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C485086-8F97-4E1F-8C56-096534A881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6C5429B-121B-45BC-BF79-2E14E045AC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1AC71-63CA-472A-886E-7B1FEC4F670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2452654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96F9A19-1BCB-4774-B5F5-851F843224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882E6A0-641E-4441-BF01-5A7DA11660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FA7698D-6C8C-4D36-B4D2-892E91B041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D81D0F8-F822-4A48-AA4C-55028E7495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56C22-578C-4D13-A2D5-C187D66D07AA}" type="datetimeFigureOut">
              <a:rPr lang="es-ES_tradnl" smtClean="0"/>
              <a:t>13/04/2023</a:t>
            </a:fld>
            <a:endParaRPr lang="es-ES_tradn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4DCD393-8441-4C63-A84C-BC27D05C1A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A877A8E-880E-4D21-871F-C16898A36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1AC71-63CA-472A-886E-7B1FEC4F670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7950294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F3BF055-BC7E-4547-8A5C-61D49E5537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14150C8-D306-4C13-9CF4-CB552EA5FF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EB7ECFF-7B0A-429C-9236-03A7371BB7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CC8AED4A-54F7-4E70-8DE8-F79B841B0B1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6FC12C0-A9FE-4DD2-8FF2-0C91A73300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71AB8398-0CC3-4503-97C6-8321984A27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56C22-578C-4D13-A2D5-C187D66D07AA}" type="datetimeFigureOut">
              <a:rPr lang="es-ES_tradnl" smtClean="0"/>
              <a:t>13/04/2023</a:t>
            </a:fld>
            <a:endParaRPr lang="es-ES_tradnl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89C753E0-3972-461A-BA7C-3C57B19ABA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4508BD4E-4E04-4894-A9B1-7C23AD1C7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1AC71-63CA-472A-886E-7B1FEC4F670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434006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207E0AD-625B-448E-BA6B-EC5CEC3A75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50ED945-B271-427C-8617-5E10B9A6FD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56C22-578C-4D13-A2D5-C187D66D07AA}" type="datetimeFigureOut">
              <a:rPr lang="es-ES_tradnl" smtClean="0"/>
              <a:t>13/04/2023</a:t>
            </a:fld>
            <a:endParaRPr lang="es-ES_tradn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0B35D6B0-44AA-400C-8148-D003AF595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AB708D7-4136-4B94-8FB8-E0C3185BA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1AC71-63CA-472A-886E-7B1FEC4F670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766855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B5BED8B3-214B-4A7A-9CE7-816E9DF6D0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56C22-578C-4D13-A2D5-C187D66D07AA}" type="datetimeFigureOut">
              <a:rPr lang="es-ES_tradnl" smtClean="0"/>
              <a:t>13/04/2023</a:t>
            </a:fld>
            <a:endParaRPr lang="es-ES_tradn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6CF39FFF-9385-4C32-A997-8E1002C72E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772CE299-34E9-4CE1-951E-66217612C9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1AC71-63CA-472A-886E-7B1FEC4F670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0309234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BDF8D1-538B-4AE2-A342-AC85C41BC0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F11C9E6-F911-4948-840F-E8B4DE1D56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9C0E3D0-E64F-4E86-A81E-52234F8C56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80E8EB0-668C-462F-B880-61609E252E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56C22-578C-4D13-A2D5-C187D66D07AA}" type="datetimeFigureOut">
              <a:rPr lang="es-ES_tradnl" smtClean="0"/>
              <a:t>13/04/2023</a:t>
            </a:fld>
            <a:endParaRPr lang="es-ES_tradn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2D07360-6814-4A96-BCF3-6C54C24A1E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4EBD4DD-C9BC-4F41-B5CC-E8D6ECED92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1AC71-63CA-472A-886E-7B1FEC4F670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5641258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0339FA-909D-4E56-9C02-A73CD7AB4F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84DDA8DA-2D1D-4D4F-8AA4-CA24D6359F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274C66B-F455-4AC3-909B-07A28BF730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03DC8BF-EE9C-41B4-83C8-074ECB420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56C22-578C-4D13-A2D5-C187D66D07AA}" type="datetimeFigureOut">
              <a:rPr lang="es-ES_tradnl" smtClean="0"/>
              <a:t>13/04/2023</a:t>
            </a:fld>
            <a:endParaRPr lang="es-ES_tradn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533AAE7-B55E-4F20-8B35-7938CF3944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88DDF6B-3BA0-4819-B751-456EFAA25F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1AC71-63CA-472A-886E-7B1FEC4F670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0105723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999CFC9D-0DAD-410B-A00D-8067A27B7E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C7F37F7-E78D-42FF-AFF0-333E155C72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B7D7CC4-6D92-4589-9C61-334839E712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D56C22-578C-4D13-A2D5-C187D66D07AA}" type="datetimeFigureOut">
              <a:rPr lang="es-ES_tradnl" smtClean="0"/>
              <a:t>13/04/2023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F167012-FD09-4C24-BE91-99E32B3112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22B2038-EACF-463F-9F82-1B621A047F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51AC71-63CA-472A-886E-7B1FEC4F670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491694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a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76F619B5-02AF-43EC-8076-C1D3459437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92" y="-91440"/>
            <a:ext cx="12204192" cy="704088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B3352B3E-CFCD-49FB-AB7A-021EF14B34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1995" y="5448084"/>
            <a:ext cx="3362325" cy="870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6441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8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B2C61159-961A-4B02-8CE1-14E5D6574DFF}"/>
              </a:ext>
            </a:extLst>
          </p:cNvPr>
          <p:cNvSpPr txBox="1"/>
          <p:nvPr/>
        </p:nvSpPr>
        <p:spPr>
          <a:xfrm>
            <a:off x="5100320" y="81280"/>
            <a:ext cx="2631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4800" dirty="0">
                <a:latin typeface="Cooper Black" panose="0208090404030B020404" pitchFamily="18" charset="0"/>
              </a:rPr>
              <a:t>2022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4C578FD-A9BE-4AA5-AF3B-A7A402D6D2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939" y="1300924"/>
            <a:ext cx="6096000" cy="3421888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9631F3EE-84AE-46D7-813B-E93CE488EA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4098" y="2790825"/>
            <a:ext cx="5795963" cy="386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9603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8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B2C61159-961A-4B02-8CE1-14E5D6574DFF}"/>
              </a:ext>
            </a:extLst>
          </p:cNvPr>
          <p:cNvSpPr txBox="1"/>
          <p:nvPr/>
        </p:nvSpPr>
        <p:spPr>
          <a:xfrm>
            <a:off x="5100320" y="81280"/>
            <a:ext cx="2631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4800" dirty="0">
                <a:latin typeface="Cooper Black" panose="0208090404030B020404" pitchFamily="18" charset="0"/>
              </a:rPr>
              <a:t>2022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6A89D24-BD5C-4DFE-A7E8-7A8DFB8386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75" y="912277"/>
            <a:ext cx="5646748" cy="3764498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CC87B9B7-1DA8-49F2-9C5A-90C80AC10D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1523" y="2794526"/>
            <a:ext cx="5934075" cy="395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2687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8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B2C61159-961A-4B02-8CE1-14E5D6574DFF}"/>
              </a:ext>
            </a:extLst>
          </p:cNvPr>
          <p:cNvSpPr txBox="1"/>
          <p:nvPr/>
        </p:nvSpPr>
        <p:spPr>
          <a:xfrm>
            <a:off x="5100320" y="81280"/>
            <a:ext cx="2631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4800" dirty="0">
                <a:latin typeface="Cooper Black" panose="0208090404030B020404" pitchFamily="18" charset="0"/>
              </a:rPr>
              <a:t>2022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5DFDBE20-24A4-4275-9CA3-3EA9972848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25" y="912277"/>
            <a:ext cx="6615113" cy="4410075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10A455A7-438A-4D1F-99D8-34909D3827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6900" y="2488664"/>
            <a:ext cx="6210300" cy="414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7724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8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B2C61159-961A-4B02-8CE1-14E5D6574DFF}"/>
              </a:ext>
            </a:extLst>
          </p:cNvPr>
          <p:cNvSpPr txBox="1"/>
          <p:nvPr/>
        </p:nvSpPr>
        <p:spPr>
          <a:xfrm>
            <a:off x="5100320" y="81280"/>
            <a:ext cx="2631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4800" dirty="0">
                <a:latin typeface="Cooper Black" panose="0208090404030B020404" pitchFamily="18" charset="0"/>
              </a:rPr>
              <a:t>2023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C2079B9F-9A46-403C-B1EE-A655384D64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576" y="676274"/>
            <a:ext cx="5506524" cy="4129893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A069AFBD-B7B3-4144-80B8-E4E16980836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18"/>
          <a:stretch/>
        </p:blipFill>
        <p:spPr>
          <a:xfrm>
            <a:off x="180975" y="3429000"/>
            <a:ext cx="5999676" cy="3248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5319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8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B2C61159-961A-4B02-8CE1-14E5D6574DFF}"/>
              </a:ext>
            </a:extLst>
          </p:cNvPr>
          <p:cNvSpPr txBox="1"/>
          <p:nvPr/>
        </p:nvSpPr>
        <p:spPr>
          <a:xfrm>
            <a:off x="5100320" y="81280"/>
            <a:ext cx="2631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4800" dirty="0">
                <a:latin typeface="Cooper Black" panose="0208090404030B020404" pitchFamily="18" charset="0"/>
              </a:rPr>
              <a:t>2023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D99FF959-8507-4BB9-AFE6-CFF6283B69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850424"/>
            <a:ext cx="5038725" cy="3779044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FEC9882B-00F3-45D1-A911-107FA0EFFB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6925" y="2109470"/>
            <a:ext cx="6223000" cy="466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1182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8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B2C61159-961A-4B02-8CE1-14E5D6574DFF}"/>
              </a:ext>
            </a:extLst>
          </p:cNvPr>
          <p:cNvSpPr txBox="1"/>
          <p:nvPr/>
        </p:nvSpPr>
        <p:spPr>
          <a:xfrm>
            <a:off x="5100320" y="81280"/>
            <a:ext cx="2631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4800" dirty="0">
                <a:latin typeface="Cooper Black" panose="0208090404030B020404" pitchFamily="18" charset="0"/>
              </a:rPr>
              <a:t>2023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EAEC627A-EB8C-431F-A805-470D1A76B9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1941" y="1457325"/>
            <a:ext cx="3989546" cy="5319395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5039C8DA-9316-4067-B45F-A54657833C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513" y="1457325"/>
            <a:ext cx="7507440" cy="468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1786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8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B2C61159-961A-4B02-8CE1-14E5D6574DFF}"/>
              </a:ext>
            </a:extLst>
          </p:cNvPr>
          <p:cNvSpPr txBox="1"/>
          <p:nvPr/>
        </p:nvSpPr>
        <p:spPr>
          <a:xfrm>
            <a:off x="5100320" y="81280"/>
            <a:ext cx="2631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4800" dirty="0">
                <a:latin typeface="Cooper Black" panose="0208090404030B020404" pitchFamily="18" charset="0"/>
              </a:rPr>
              <a:t>2023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587E9ADA-327B-49C6-9FED-F219888A47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355" y="740827"/>
            <a:ext cx="4666909" cy="586740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B93F19D2-6ED8-47CE-A1F7-ED85650B66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7757" y="793164"/>
            <a:ext cx="6820893" cy="576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6905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8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B2C61159-961A-4B02-8CE1-14E5D6574DFF}"/>
              </a:ext>
            </a:extLst>
          </p:cNvPr>
          <p:cNvSpPr txBox="1"/>
          <p:nvPr/>
        </p:nvSpPr>
        <p:spPr>
          <a:xfrm>
            <a:off x="5100320" y="81280"/>
            <a:ext cx="2631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4800" dirty="0">
                <a:latin typeface="Cooper Black" panose="0208090404030B020404" pitchFamily="18" charset="0"/>
              </a:rPr>
              <a:t>2020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400B7A77-5B44-4EDA-B4CE-3F72ED06F81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50" t="10797"/>
          <a:stretch/>
        </p:blipFill>
        <p:spPr>
          <a:xfrm>
            <a:off x="149047" y="1264701"/>
            <a:ext cx="5337353" cy="3758098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1A73AFAA-A2DF-4ECC-96C5-A3CBE3DEBA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8366" y="2066926"/>
            <a:ext cx="6644587" cy="4543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4159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8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B2C61159-961A-4B02-8CE1-14E5D6574DFF}"/>
              </a:ext>
            </a:extLst>
          </p:cNvPr>
          <p:cNvSpPr txBox="1"/>
          <p:nvPr/>
        </p:nvSpPr>
        <p:spPr>
          <a:xfrm>
            <a:off x="5100320" y="81280"/>
            <a:ext cx="2631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4800" dirty="0">
                <a:latin typeface="Cooper Black" panose="0208090404030B020404" pitchFamily="18" charset="0"/>
              </a:rPr>
              <a:t>2020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01A59EAF-2288-4098-BA29-99DC97046A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3" t="16079" b="6251"/>
          <a:stretch/>
        </p:blipFill>
        <p:spPr>
          <a:xfrm>
            <a:off x="167004" y="1410860"/>
            <a:ext cx="5244843" cy="3394502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E4D7ED5C-8256-4805-8A87-89080CC243D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9" t="3927" b="7731"/>
          <a:stretch/>
        </p:blipFill>
        <p:spPr>
          <a:xfrm>
            <a:off x="5478522" y="2351687"/>
            <a:ext cx="6567752" cy="4191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6720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8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B2C61159-961A-4B02-8CE1-14E5D6574DFF}"/>
              </a:ext>
            </a:extLst>
          </p:cNvPr>
          <p:cNvSpPr txBox="1"/>
          <p:nvPr/>
        </p:nvSpPr>
        <p:spPr>
          <a:xfrm>
            <a:off x="5100320" y="81280"/>
            <a:ext cx="2631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4800" dirty="0">
                <a:latin typeface="Cooper Black" panose="0208090404030B020404" pitchFamily="18" charset="0"/>
              </a:rPr>
              <a:t>2020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B062B5B-72A4-469A-A607-A06A860023B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8" t="15491" r="12688" b="11176"/>
          <a:stretch/>
        </p:blipFill>
        <p:spPr>
          <a:xfrm>
            <a:off x="252094" y="1310853"/>
            <a:ext cx="6024881" cy="3746922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31ACEC70-C94B-4D82-A3E8-1393571BE4E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11" t="15695" r="11115" b="20833"/>
          <a:stretch/>
        </p:blipFill>
        <p:spPr>
          <a:xfrm>
            <a:off x="5752469" y="2819400"/>
            <a:ext cx="6273162" cy="384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3340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8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B2C61159-961A-4B02-8CE1-14E5D6574DFF}"/>
              </a:ext>
            </a:extLst>
          </p:cNvPr>
          <p:cNvSpPr txBox="1"/>
          <p:nvPr/>
        </p:nvSpPr>
        <p:spPr>
          <a:xfrm>
            <a:off x="5100320" y="81280"/>
            <a:ext cx="2631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4800" dirty="0">
                <a:latin typeface="Cooper Black" panose="0208090404030B020404" pitchFamily="18" charset="0"/>
              </a:rPr>
              <a:t>2020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A38F96F-03F8-4C8E-9D27-07A5C2662F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6248" y="1344988"/>
            <a:ext cx="9314266" cy="5017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6400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8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B2C61159-961A-4B02-8CE1-14E5D6574DFF}"/>
              </a:ext>
            </a:extLst>
          </p:cNvPr>
          <p:cNvSpPr txBox="1"/>
          <p:nvPr/>
        </p:nvSpPr>
        <p:spPr>
          <a:xfrm>
            <a:off x="5100320" y="81280"/>
            <a:ext cx="2631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4800" dirty="0">
                <a:latin typeface="Cooper Black" panose="0208090404030B020404" pitchFamily="18" charset="0"/>
              </a:rPr>
              <a:t>2021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0E1247D-6CD4-4FFB-B31B-9359F36198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912277"/>
            <a:ext cx="5281422" cy="4287255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82A1C933-1669-4FE6-AA50-5D5362AF2B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300" y="2085974"/>
            <a:ext cx="5981700" cy="448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7144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8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B2C61159-961A-4B02-8CE1-14E5D6574DFF}"/>
              </a:ext>
            </a:extLst>
          </p:cNvPr>
          <p:cNvSpPr txBox="1"/>
          <p:nvPr/>
        </p:nvSpPr>
        <p:spPr>
          <a:xfrm>
            <a:off x="5100320" y="81280"/>
            <a:ext cx="2631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4800" dirty="0">
                <a:latin typeface="Cooper Black" panose="0208090404030B020404" pitchFamily="18" charset="0"/>
              </a:rPr>
              <a:t>2021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10884443-6CF1-44F0-86AC-F330E4E061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75" y="912277"/>
            <a:ext cx="6157913" cy="4018658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2878A03C-FB7E-4310-A8DA-DBD02EE513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788" y="2397918"/>
            <a:ext cx="5743575" cy="4307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4354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8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B2C61159-961A-4B02-8CE1-14E5D6574DFF}"/>
              </a:ext>
            </a:extLst>
          </p:cNvPr>
          <p:cNvSpPr txBox="1"/>
          <p:nvPr/>
        </p:nvSpPr>
        <p:spPr>
          <a:xfrm>
            <a:off x="5100320" y="81280"/>
            <a:ext cx="2631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4800" dirty="0">
                <a:latin typeface="Cooper Black" panose="0208090404030B020404" pitchFamily="18" charset="0"/>
              </a:rPr>
              <a:t>2021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3E58544-8D91-48A5-9689-614863EEBD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5475" y="1809750"/>
            <a:ext cx="6303189" cy="4646077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934826CA-B374-4B10-94A6-50831E9E5C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336" y="1056535"/>
            <a:ext cx="5448300" cy="5475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2640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8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B2C61159-961A-4B02-8CE1-14E5D6574DFF}"/>
              </a:ext>
            </a:extLst>
          </p:cNvPr>
          <p:cNvSpPr txBox="1"/>
          <p:nvPr/>
        </p:nvSpPr>
        <p:spPr>
          <a:xfrm>
            <a:off x="5100320" y="81280"/>
            <a:ext cx="2631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4800" dirty="0">
                <a:latin typeface="Cooper Black" panose="0208090404030B020404" pitchFamily="18" charset="0"/>
              </a:rPr>
              <a:t>2021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A7CE0023-8FA5-450D-8C4C-35C7B0C2DA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7039" y="912277"/>
            <a:ext cx="6309243" cy="4840823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49459078-1B62-465F-8711-5A7AE3B864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368" y="2887251"/>
            <a:ext cx="6114607" cy="3889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65279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15</Words>
  <Application>Microsoft Office PowerPoint</Application>
  <PresentationFormat>Panorámica</PresentationFormat>
  <Paragraphs>15</Paragraphs>
  <Slides>16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Cooper Black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Quintilla Zanuy, M. Teresa</dc:creator>
  <cp:lastModifiedBy>Quintilla Zanuy, M. Teresa</cp:lastModifiedBy>
  <cp:revision>5</cp:revision>
  <dcterms:created xsi:type="dcterms:W3CDTF">2023-04-13T10:39:23Z</dcterms:created>
  <dcterms:modified xsi:type="dcterms:W3CDTF">2023-04-13T11:57:04Z</dcterms:modified>
</cp:coreProperties>
</file>